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7" r:id="rId2"/>
    <p:sldId id="260" r:id="rId3"/>
    <p:sldId id="261" r:id="rId4"/>
    <p:sldId id="263" r:id="rId5"/>
    <p:sldId id="262" r:id="rId6"/>
  </p:sldIdLst>
  <p:sldSz cx="37463413" cy="21067713"/>
  <p:notesSz cx="6858000" cy="9144000"/>
  <p:defaultTextStyle>
    <a:defPPr>
      <a:defRPr lang="en-US"/>
    </a:defPPr>
    <a:lvl1pPr marL="0" algn="l" defTabSz="1672300" rtl="0" eaLnBrk="1" latinLnBrk="0" hangingPunct="1">
      <a:defRPr sz="6600" kern="1200">
        <a:solidFill>
          <a:schemeClr val="tx1"/>
        </a:solidFill>
        <a:latin typeface="+mn-lt"/>
        <a:ea typeface="+mn-ea"/>
        <a:cs typeface="+mn-cs"/>
      </a:defRPr>
    </a:lvl1pPr>
    <a:lvl2pPr marL="1672300" algn="l" defTabSz="1672300" rtl="0" eaLnBrk="1" latinLnBrk="0" hangingPunct="1">
      <a:defRPr sz="6600" kern="1200">
        <a:solidFill>
          <a:schemeClr val="tx1"/>
        </a:solidFill>
        <a:latin typeface="+mn-lt"/>
        <a:ea typeface="+mn-ea"/>
        <a:cs typeface="+mn-cs"/>
      </a:defRPr>
    </a:lvl2pPr>
    <a:lvl3pPr marL="3344601" algn="l" defTabSz="1672300" rtl="0" eaLnBrk="1" latinLnBrk="0" hangingPunct="1">
      <a:defRPr sz="6600" kern="1200">
        <a:solidFill>
          <a:schemeClr val="tx1"/>
        </a:solidFill>
        <a:latin typeface="+mn-lt"/>
        <a:ea typeface="+mn-ea"/>
        <a:cs typeface="+mn-cs"/>
      </a:defRPr>
    </a:lvl3pPr>
    <a:lvl4pPr marL="5016901" algn="l" defTabSz="1672300" rtl="0" eaLnBrk="1" latinLnBrk="0" hangingPunct="1">
      <a:defRPr sz="6600" kern="1200">
        <a:solidFill>
          <a:schemeClr val="tx1"/>
        </a:solidFill>
        <a:latin typeface="+mn-lt"/>
        <a:ea typeface="+mn-ea"/>
        <a:cs typeface="+mn-cs"/>
      </a:defRPr>
    </a:lvl4pPr>
    <a:lvl5pPr marL="6689202" algn="l" defTabSz="1672300" rtl="0" eaLnBrk="1" latinLnBrk="0" hangingPunct="1">
      <a:defRPr sz="6600" kern="1200">
        <a:solidFill>
          <a:schemeClr val="tx1"/>
        </a:solidFill>
        <a:latin typeface="+mn-lt"/>
        <a:ea typeface="+mn-ea"/>
        <a:cs typeface="+mn-cs"/>
      </a:defRPr>
    </a:lvl5pPr>
    <a:lvl6pPr marL="8361502" algn="l" defTabSz="1672300" rtl="0" eaLnBrk="1" latinLnBrk="0" hangingPunct="1">
      <a:defRPr sz="6600" kern="1200">
        <a:solidFill>
          <a:schemeClr val="tx1"/>
        </a:solidFill>
        <a:latin typeface="+mn-lt"/>
        <a:ea typeface="+mn-ea"/>
        <a:cs typeface="+mn-cs"/>
      </a:defRPr>
    </a:lvl6pPr>
    <a:lvl7pPr marL="10033803" algn="l" defTabSz="1672300" rtl="0" eaLnBrk="1" latinLnBrk="0" hangingPunct="1">
      <a:defRPr sz="6600" kern="1200">
        <a:solidFill>
          <a:schemeClr val="tx1"/>
        </a:solidFill>
        <a:latin typeface="+mn-lt"/>
        <a:ea typeface="+mn-ea"/>
        <a:cs typeface="+mn-cs"/>
      </a:defRPr>
    </a:lvl7pPr>
    <a:lvl8pPr marL="11706103" algn="l" defTabSz="1672300" rtl="0" eaLnBrk="1" latinLnBrk="0" hangingPunct="1">
      <a:defRPr sz="6600" kern="1200">
        <a:solidFill>
          <a:schemeClr val="tx1"/>
        </a:solidFill>
        <a:latin typeface="+mn-lt"/>
        <a:ea typeface="+mn-ea"/>
        <a:cs typeface="+mn-cs"/>
      </a:defRPr>
    </a:lvl8pPr>
    <a:lvl9pPr marL="13378404" algn="l" defTabSz="1672300" rtl="0" eaLnBrk="1" latinLnBrk="0" hangingPunct="1">
      <a:defRPr sz="6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636">
          <p15:clr>
            <a:srgbClr val="A4A3A4"/>
          </p15:clr>
        </p15:guide>
        <p15:guide id="2" pos="1180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snapToGrid="0" snapToObjects="1">
      <p:cViewPr varScale="1">
        <p:scale>
          <a:sx n="40" d="100"/>
          <a:sy n="40" d="100"/>
        </p:scale>
        <p:origin x="800" y="264"/>
      </p:cViewPr>
      <p:guideLst>
        <p:guide orient="horz" pos="6636"/>
        <p:guide pos="1180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jpg>
</file>

<file path=ppt/media/image4.jpg>
</file>

<file path=ppt/media/image5.png>
</file>

<file path=ppt/media/image6.png>
</file>

<file path=ppt/media/image7.jpg>
</file>

<file path=ppt/media/image8.jpg>
</file>

<file path=ppt/media/image9.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07026BA-50E8-7644-BEF6-07CACBFB9997}" type="datetimeFigureOut">
              <a:rPr lang="en-US" smtClean="0"/>
              <a:t>6/28/18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76A170F-69B8-B741-A099-15AE468EF203}" type="slidenum">
              <a:rPr lang="en-US" smtClean="0"/>
              <a:t>‹#›</a:t>
            </a:fld>
            <a:endParaRPr lang="en-US"/>
          </a:p>
        </p:txBody>
      </p:sp>
    </p:spTree>
    <p:extLst>
      <p:ext uri="{BB962C8B-B14F-4D97-AF65-F5344CB8AC3E}">
        <p14:creationId xmlns:p14="http://schemas.microsoft.com/office/powerpoint/2010/main" val="4093209334"/>
      </p:ext>
    </p:extLst>
  </p:cSld>
  <p:clrMap bg1="lt1" tx1="dk1" bg2="lt2" tx2="dk2" accent1="accent1" accent2="accent2" accent3="accent3" accent4="accent4" accent5="accent5" accent6="accent6" hlink="hlink" folHlink="folHlink"/>
  <p:notesStyle>
    <a:lvl1pPr marL="0" algn="l" defTabSz="1672300" rtl="0" eaLnBrk="1" latinLnBrk="0" hangingPunct="1">
      <a:defRPr sz="4400" kern="1200">
        <a:solidFill>
          <a:schemeClr val="tx1"/>
        </a:solidFill>
        <a:latin typeface="+mn-lt"/>
        <a:ea typeface="+mn-ea"/>
        <a:cs typeface="+mn-cs"/>
      </a:defRPr>
    </a:lvl1pPr>
    <a:lvl2pPr marL="1672300" algn="l" defTabSz="1672300" rtl="0" eaLnBrk="1" latinLnBrk="0" hangingPunct="1">
      <a:defRPr sz="4400" kern="1200">
        <a:solidFill>
          <a:schemeClr val="tx1"/>
        </a:solidFill>
        <a:latin typeface="+mn-lt"/>
        <a:ea typeface="+mn-ea"/>
        <a:cs typeface="+mn-cs"/>
      </a:defRPr>
    </a:lvl2pPr>
    <a:lvl3pPr marL="3344601" algn="l" defTabSz="1672300" rtl="0" eaLnBrk="1" latinLnBrk="0" hangingPunct="1">
      <a:defRPr sz="4400" kern="1200">
        <a:solidFill>
          <a:schemeClr val="tx1"/>
        </a:solidFill>
        <a:latin typeface="+mn-lt"/>
        <a:ea typeface="+mn-ea"/>
        <a:cs typeface="+mn-cs"/>
      </a:defRPr>
    </a:lvl3pPr>
    <a:lvl4pPr marL="5016901" algn="l" defTabSz="1672300" rtl="0" eaLnBrk="1" latinLnBrk="0" hangingPunct="1">
      <a:defRPr sz="4400" kern="1200">
        <a:solidFill>
          <a:schemeClr val="tx1"/>
        </a:solidFill>
        <a:latin typeface="+mn-lt"/>
        <a:ea typeface="+mn-ea"/>
        <a:cs typeface="+mn-cs"/>
      </a:defRPr>
    </a:lvl4pPr>
    <a:lvl5pPr marL="6689202" algn="l" defTabSz="1672300" rtl="0" eaLnBrk="1" latinLnBrk="0" hangingPunct="1">
      <a:defRPr sz="4400" kern="1200">
        <a:solidFill>
          <a:schemeClr val="tx1"/>
        </a:solidFill>
        <a:latin typeface="+mn-lt"/>
        <a:ea typeface="+mn-ea"/>
        <a:cs typeface="+mn-cs"/>
      </a:defRPr>
    </a:lvl5pPr>
    <a:lvl6pPr marL="8361502" algn="l" defTabSz="1672300" rtl="0" eaLnBrk="1" latinLnBrk="0" hangingPunct="1">
      <a:defRPr sz="4400" kern="1200">
        <a:solidFill>
          <a:schemeClr val="tx1"/>
        </a:solidFill>
        <a:latin typeface="+mn-lt"/>
        <a:ea typeface="+mn-ea"/>
        <a:cs typeface="+mn-cs"/>
      </a:defRPr>
    </a:lvl6pPr>
    <a:lvl7pPr marL="10033803" algn="l" defTabSz="1672300" rtl="0" eaLnBrk="1" latinLnBrk="0" hangingPunct="1">
      <a:defRPr sz="4400" kern="1200">
        <a:solidFill>
          <a:schemeClr val="tx1"/>
        </a:solidFill>
        <a:latin typeface="+mn-lt"/>
        <a:ea typeface="+mn-ea"/>
        <a:cs typeface="+mn-cs"/>
      </a:defRPr>
    </a:lvl7pPr>
    <a:lvl8pPr marL="11706103" algn="l" defTabSz="1672300" rtl="0" eaLnBrk="1" latinLnBrk="0" hangingPunct="1">
      <a:defRPr sz="4400" kern="1200">
        <a:solidFill>
          <a:schemeClr val="tx1"/>
        </a:solidFill>
        <a:latin typeface="+mn-lt"/>
        <a:ea typeface="+mn-ea"/>
        <a:cs typeface="+mn-cs"/>
      </a:defRPr>
    </a:lvl8pPr>
    <a:lvl9pPr marL="13378404" algn="l" defTabSz="1672300" rtl="0" eaLnBrk="1" latinLnBrk="0" hangingPunct="1">
      <a:defRPr sz="4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sided</a:t>
            </a:r>
            <a:r>
              <a:rPr lang="en-US" baseline="0" dirty="0"/>
              <a:t> poster!</a:t>
            </a:r>
            <a:endParaRPr lang="en-US" dirty="0"/>
          </a:p>
        </p:txBody>
      </p:sp>
      <p:sp>
        <p:nvSpPr>
          <p:cNvPr id="4" name="Slide Number Placeholder 3"/>
          <p:cNvSpPr>
            <a:spLocks noGrp="1"/>
          </p:cNvSpPr>
          <p:nvPr>
            <p:ph type="sldNum" sz="quarter" idx="10"/>
          </p:nvPr>
        </p:nvSpPr>
        <p:spPr/>
        <p:txBody>
          <a:bodyPr/>
          <a:lstStyle/>
          <a:p>
            <a:fld id="{3859A05F-9442-1B4B-8130-ABC0D5C36496}" type="slidenum">
              <a:rPr lang="en-US" smtClean="0"/>
              <a:t>1</a:t>
            </a:fld>
            <a:endParaRPr lang="en-US"/>
          </a:p>
        </p:txBody>
      </p:sp>
    </p:spTree>
    <p:extLst>
      <p:ext uri="{BB962C8B-B14F-4D97-AF65-F5344CB8AC3E}">
        <p14:creationId xmlns:p14="http://schemas.microsoft.com/office/powerpoint/2010/main" val="20336989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sided</a:t>
            </a:r>
            <a:r>
              <a:rPr lang="en-US" baseline="0" dirty="0"/>
              <a:t> poster!</a:t>
            </a:r>
            <a:endParaRPr lang="en-US" dirty="0"/>
          </a:p>
        </p:txBody>
      </p:sp>
      <p:sp>
        <p:nvSpPr>
          <p:cNvPr id="4" name="Slide Number Placeholder 3"/>
          <p:cNvSpPr>
            <a:spLocks noGrp="1"/>
          </p:cNvSpPr>
          <p:nvPr>
            <p:ph type="sldNum" sz="quarter" idx="10"/>
          </p:nvPr>
        </p:nvSpPr>
        <p:spPr/>
        <p:txBody>
          <a:bodyPr/>
          <a:lstStyle/>
          <a:p>
            <a:fld id="{3859A05F-9442-1B4B-8130-ABC0D5C36496}" type="slidenum">
              <a:rPr lang="en-US" smtClean="0"/>
              <a:t>2</a:t>
            </a:fld>
            <a:endParaRPr lang="en-US"/>
          </a:p>
        </p:txBody>
      </p:sp>
    </p:spTree>
    <p:extLst>
      <p:ext uri="{BB962C8B-B14F-4D97-AF65-F5344CB8AC3E}">
        <p14:creationId xmlns:p14="http://schemas.microsoft.com/office/powerpoint/2010/main" val="6410515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sided</a:t>
            </a:r>
            <a:r>
              <a:rPr lang="en-US" baseline="0" dirty="0"/>
              <a:t> poster!</a:t>
            </a:r>
            <a:endParaRPr lang="en-US" dirty="0"/>
          </a:p>
        </p:txBody>
      </p:sp>
      <p:sp>
        <p:nvSpPr>
          <p:cNvPr id="4" name="Slide Number Placeholder 3"/>
          <p:cNvSpPr>
            <a:spLocks noGrp="1"/>
          </p:cNvSpPr>
          <p:nvPr>
            <p:ph type="sldNum" sz="quarter" idx="10"/>
          </p:nvPr>
        </p:nvSpPr>
        <p:spPr/>
        <p:txBody>
          <a:bodyPr/>
          <a:lstStyle/>
          <a:p>
            <a:fld id="{3859A05F-9442-1B4B-8130-ABC0D5C36496}" type="slidenum">
              <a:rPr lang="en-US" smtClean="0"/>
              <a:t>3</a:t>
            </a:fld>
            <a:endParaRPr lang="en-US"/>
          </a:p>
        </p:txBody>
      </p:sp>
    </p:spTree>
    <p:extLst>
      <p:ext uri="{BB962C8B-B14F-4D97-AF65-F5344CB8AC3E}">
        <p14:creationId xmlns:p14="http://schemas.microsoft.com/office/powerpoint/2010/main" val="3322502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sided</a:t>
            </a:r>
            <a:r>
              <a:rPr lang="en-US" baseline="0" dirty="0"/>
              <a:t> poster!</a:t>
            </a:r>
            <a:endParaRPr lang="en-US" dirty="0"/>
          </a:p>
        </p:txBody>
      </p:sp>
      <p:sp>
        <p:nvSpPr>
          <p:cNvPr id="4" name="Slide Number Placeholder 3"/>
          <p:cNvSpPr>
            <a:spLocks noGrp="1"/>
          </p:cNvSpPr>
          <p:nvPr>
            <p:ph type="sldNum" sz="quarter" idx="10"/>
          </p:nvPr>
        </p:nvSpPr>
        <p:spPr/>
        <p:txBody>
          <a:bodyPr/>
          <a:lstStyle/>
          <a:p>
            <a:fld id="{3859A05F-9442-1B4B-8130-ABC0D5C36496}" type="slidenum">
              <a:rPr lang="en-US" smtClean="0"/>
              <a:t>4</a:t>
            </a:fld>
            <a:endParaRPr lang="en-US"/>
          </a:p>
        </p:txBody>
      </p:sp>
    </p:spTree>
    <p:extLst>
      <p:ext uri="{BB962C8B-B14F-4D97-AF65-F5344CB8AC3E}">
        <p14:creationId xmlns:p14="http://schemas.microsoft.com/office/powerpoint/2010/main" val="2046314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Single sided</a:t>
            </a:r>
            <a:r>
              <a:rPr lang="en-US" baseline="0" dirty="0"/>
              <a:t> poster!</a:t>
            </a:r>
            <a:endParaRPr lang="en-US" dirty="0"/>
          </a:p>
        </p:txBody>
      </p:sp>
      <p:sp>
        <p:nvSpPr>
          <p:cNvPr id="4" name="Slide Number Placeholder 3"/>
          <p:cNvSpPr>
            <a:spLocks noGrp="1"/>
          </p:cNvSpPr>
          <p:nvPr>
            <p:ph type="sldNum" sz="quarter" idx="10"/>
          </p:nvPr>
        </p:nvSpPr>
        <p:spPr/>
        <p:txBody>
          <a:bodyPr/>
          <a:lstStyle/>
          <a:p>
            <a:fld id="{3859A05F-9442-1B4B-8130-ABC0D5C36496}" type="slidenum">
              <a:rPr lang="en-US" smtClean="0"/>
              <a:t>5</a:t>
            </a:fld>
            <a:endParaRPr lang="en-US"/>
          </a:p>
        </p:txBody>
      </p:sp>
    </p:spTree>
    <p:extLst>
      <p:ext uri="{BB962C8B-B14F-4D97-AF65-F5344CB8AC3E}">
        <p14:creationId xmlns:p14="http://schemas.microsoft.com/office/powerpoint/2010/main" val="1120739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09756" y="6544648"/>
            <a:ext cx="31843901" cy="4515903"/>
          </a:xfrm>
        </p:spPr>
        <p:txBody>
          <a:bodyPr/>
          <a:lstStyle/>
          <a:p>
            <a:r>
              <a:rPr lang="en-US"/>
              <a:t>Click to edit Master title style</a:t>
            </a:r>
          </a:p>
        </p:txBody>
      </p:sp>
      <p:sp>
        <p:nvSpPr>
          <p:cNvPr id="3" name="Subtitle 2"/>
          <p:cNvSpPr>
            <a:spLocks noGrp="1"/>
          </p:cNvSpPr>
          <p:nvPr>
            <p:ph type="subTitle" idx="1"/>
          </p:nvPr>
        </p:nvSpPr>
        <p:spPr>
          <a:xfrm>
            <a:off x="5619512" y="11938371"/>
            <a:ext cx="26224389" cy="5383971"/>
          </a:xfrm>
        </p:spPr>
        <p:txBody>
          <a:bodyPr/>
          <a:lstStyle>
            <a:lvl1pPr marL="0" indent="0" algn="ctr">
              <a:buNone/>
              <a:defRPr>
                <a:solidFill>
                  <a:schemeClr val="tx1">
                    <a:tint val="75000"/>
                  </a:schemeClr>
                </a:solidFill>
              </a:defRPr>
            </a:lvl1pPr>
            <a:lvl2pPr marL="1672300" indent="0" algn="ctr">
              <a:buNone/>
              <a:defRPr>
                <a:solidFill>
                  <a:schemeClr val="tx1">
                    <a:tint val="75000"/>
                  </a:schemeClr>
                </a:solidFill>
              </a:defRPr>
            </a:lvl2pPr>
            <a:lvl3pPr marL="3344601" indent="0" algn="ctr">
              <a:buNone/>
              <a:defRPr>
                <a:solidFill>
                  <a:schemeClr val="tx1">
                    <a:tint val="75000"/>
                  </a:schemeClr>
                </a:solidFill>
              </a:defRPr>
            </a:lvl3pPr>
            <a:lvl4pPr marL="5016901" indent="0" algn="ctr">
              <a:buNone/>
              <a:defRPr>
                <a:solidFill>
                  <a:schemeClr val="tx1">
                    <a:tint val="75000"/>
                  </a:schemeClr>
                </a:solidFill>
              </a:defRPr>
            </a:lvl4pPr>
            <a:lvl5pPr marL="6689202" indent="0" algn="ctr">
              <a:buNone/>
              <a:defRPr>
                <a:solidFill>
                  <a:schemeClr val="tx1">
                    <a:tint val="75000"/>
                  </a:schemeClr>
                </a:solidFill>
              </a:defRPr>
            </a:lvl5pPr>
            <a:lvl6pPr marL="8361502" indent="0" algn="ctr">
              <a:buNone/>
              <a:defRPr>
                <a:solidFill>
                  <a:schemeClr val="tx1">
                    <a:tint val="75000"/>
                  </a:schemeClr>
                </a:solidFill>
              </a:defRPr>
            </a:lvl6pPr>
            <a:lvl7pPr marL="10033803" indent="0" algn="ctr">
              <a:buNone/>
              <a:defRPr>
                <a:solidFill>
                  <a:schemeClr val="tx1">
                    <a:tint val="75000"/>
                  </a:schemeClr>
                </a:solidFill>
              </a:defRPr>
            </a:lvl7pPr>
            <a:lvl8pPr marL="11706103" indent="0" algn="ctr">
              <a:buNone/>
              <a:defRPr>
                <a:solidFill>
                  <a:schemeClr val="tx1">
                    <a:tint val="75000"/>
                  </a:schemeClr>
                </a:solidFill>
              </a:defRPr>
            </a:lvl8pPr>
            <a:lvl9pPr marL="1337840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23508FF-519A-5247-A55B-6160E89D8571}" type="datetimeFigureOut">
              <a:rPr lang="en-US" smtClean="0"/>
              <a:t>6/28/18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1568592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23508FF-519A-5247-A55B-6160E89D8571}" type="datetimeFigureOut">
              <a:rPr lang="en-US" smtClean="0"/>
              <a:t>6/28/18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533985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1284548" y="2589575"/>
            <a:ext cx="34530082" cy="5522471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74799" y="2589575"/>
            <a:ext cx="102985361" cy="5522471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23508FF-519A-5247-A55B-6160E89D8571}" type="datetimeFigureOut">
              <a:rPr lang="en-US" smtClean="0"/>
              <a:t>6/28/18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2265066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23508FF-519A-5247-A55B-6160E89D8571}" type="datetimeFigureOut">
              <a:rPr lang="en-US" smtClean="0"/>
              <a:t>6/28/18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12520639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59352" y="13537958"/>
            <a:ext cx="31843901" cy="4184282"/>
          </a:xfrm>
        </p:spPr>
        <p:txBody>
          <a:bodyPr anchor="t"/>
          <a:lstStyle>
            <a:lvl1pPr algn="l">
              <a:defRPr sz="14600" b="1" cap="all"/>
            </a:lvl1pPr>
          </a:lstStyle>
          <a:p>
            <a:r>
              <a:rPr lang="en-US"/>
              <a:t>Click to edit Master title style</a:t>
            </a:r>
          </a:p>
        </p:txBody>
      </p:sp>
      <p:sp>
        <p:nvSpPr>
          <p:cNvPr id="3" name="Text Placeholder 2"/>
          <p:cNvSpPr>
            <a:spLocks noGrp="1"/>
          </p:cNvSpPr>
          <p:nvPr>
            <p:ph type="body" idx="1"/>
          </p:nvPr>
        </p:nvSpPr>
        <p:spPr>
          <a:xfrm>
            <a:off x="2959352" y="8929397"/>
            <a:ext cx="31843901" cy="4608561"/>
          </a:xfrm>
        </p:spPr>
        <p:txBody>
          <a:bodyPr anchor="b"/>
          <a:lstStyle>
            <a:lvl1pPr marL="0" indent="0">
              <a:buNone/>
              <a:defRPr sz="7300">
                <a:solidFill>
                  <a:schemeClr val="tx1">
                    <a:tint val="75000"/>
                  </a:schemeClr>
                </a:solidFill>
              </a:defRPr>
            </a:lvl1pPr>
            <a:lvl2pPr marL="1672300" indent="0">
              <a:buNone/>
              <a:defRPr sz="6600">
                <a:solidFill>
                  <a:schemeClr val="tx1">
                    <a:tint val="75000"/>
                  </a:schemeClr>
                </a:solidFill>
              </a:defRPr>
            </a:lvl2pPr>
            <a:lvl3pPr marL="3344601" indent="0">
              <a:buNone/>
              <a:defRPr sz="5900">
                <a:solidFill>
                  <a:schemeClr val="tx1">
                    <a:tint val="75000"/>
                  </a:schemeClr>
                </a:solidFill>
              </a:defRPr>
            </a:lvl3pPr>
            <a:lvl4pPr marL="5016901" indent="0">
              <a:buNone/>
              <a:defRPr sz="5100">
                <a:solidFill>
                  <a:schemeClr val="tx1">
                    <a:tint val="75000"/>
                  </a:schemeClr>
                </a:solidFill>
              </a:defRPr>
            </a:lvl4pPr>
            <a:lvl5pPr marL="6689202" indent="0">
              <a:buNone/>
              <a:defRPr sz="5100">
                <a:solidFill>
                  <a:schemeClr val="tx1">
                    <a:tint val="75000"/>
                  </a:schemeClr>
                </a:solidFill>
              </a:defRPr>
            </a:lvl5pPr>
            <a:lvl6pPr marL="8361502" indent="0">
              <a:buNone/>
              <a:defRPr sz="5100">
                <a:solidFill>
                  <a:schemeClr val="tx1">
                    <a:tint val="75000"/>
                  </a:schemeClr>
                </a:solidFill>
              </a:defRPr>
            </a:lvl6pPr>
            <a:lvl7pPr marL="10033803" indent="0">
              <a:buNone/>
              <a:defRPr sz="5100">
                <a:solidFill>
                  <a:schemeClr val="tx1">
                    <a:tint val="75000"/>
                  </a:schemeClr>
                </a:solidFill>
              </a:defRPr>
            </a:lvl7pPr>
            <a:lvl8pPr marL="11706103" indent="0">
              <a:buNone/>
              <a:defRPr sz="5100">
                <a:solidFill>
                  <a:schemeClr val="tx1">
                    <a:tint val="75000"/>
                  </a:schemeClr>
                </a:solidFill>
              </a:defRPr>
            </a:lvl8pPr>
            <a:lvl9pPr marL="13378404" indent="0">
              <a:buNone/>
              <a:defRPr sz="5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3508FF-519A-5247-A55B-6160E89D8571}" type="datetimeFigureOut">
              <a:rPr lang="en-US" smtClean="0"/>
              <a:t>6/28/18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724273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7674798" y="15103407"/>
            <a:ext cx="68754471" cy="42710887"/>
          </a:xfrm>
        </p:spPr>
        <p:txBody>
          <a:bodyPr/>
          <a:lstStyle>
            <a:lvl1pPr>
              <a:defRPr sz="10200"/>
            </a:lvl1pPr>
            <a:lvl2pPr>
              <a:defRPr sz="8800"/>
            </a:lvl2pPr>
            <a:lvl3pPr>
              <a:defRPr sz="73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7053657" y="15103407"/>
            <a:ext cx="68760973" cy="42710887"/>
          </a:xfrm>
        </p:spPr>
        <p:txBody>
          <a:bodyPr/>
          <a:lstStyle>
            <a:lvl1pPr>
              <a:defRPr sz="10200"/>
            </a:lvl1pPr>
            <a:lvl2pPr>
              <a:defRPr sz="8800"/>
            </a:lvl2pPr>
            <a:lvl3pPr>
              <a:defRPr sz="7300"/>
            </a:lvl3pPr>
            <a:lvl4pPr>
              <a:defRPr sz="6600"/>
            </a:lvl4pPr>
            <a:lvl5pPr>
              <a:defRPr sz="6600"/>
            </a:lvl5pPr>
            <a:lvl6pPr>
              <a:defRPr sz="6600"/>
            </a:lvl6pPr>
            <a:lvl7pPr>
              <a:defRPr sz="6600"/>
            </a:lvl7pPr>
            <a:lvl8pPr>
              <a:defRPr sz="6600"/>
            </a:lvl8pPr>
            <a:lvl9pPr>
              <a:defRPr sz="6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23508FF-519A-5247-A55B-6160E89D8571}" type="datetimeFigureOut">
              <a:rPr lang="en-US" smtClean="0"/>
              <a:t>6/28/18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4223282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73171" y="843685"/>
            <a:ext cx="33717072" cy="3511286"/>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873171" y="4715853"/>
            <a:ext cx="16552847" cy="1965343"/>
          </a:xfrm>
        </p:spPr>
        <p:txBody>
          <a:bodyPr anchor="b"/>
          <a:lstStyle>
            <a:lvl1pPr marL="0" indent="0">
              <a:buNone/>
              <a:defRPr sz="8800" b="1"/>
            </a:lvl1pPr>
            <a:lvl2pPr marL="1672300" indent="0">
              <a:buNone/>
              <a:defRPr sz="7300" b="1"/>
            </a:lvl2pPr>
            <a:lvl3pPr marL="3344601" indent="0">
              <a:buNone/>
              <a:defRPr sz="6600" b="1"/>
            </a:lvl3pPr>
            <a:lvl4pPr marL="5016901" indent="0">
              <a:buNone/>
              <a:defRPr sz="5900" b="1"/>
            </a:lvl4pPr>
            <a:lvl5pPr marL="6689202" indent="0">
              <a:buNone/>
              <a:defRPr sz="5900" b="1"/>
            </a:lvl5pPr>
            <a:lvl6pPr marL="8361502" indent="0">
              <a:buNone/>
              <a:defRPr sz="5900" b="1"/>
            </a:lvl6pPr>
            <a:lvl7pPr marL="10033803" indent="0">
              <a:buNone/>
              <a:defRPr sz="5900" b="1"/>
            </a:lvl7pPr>
            <a:lvl8pPr marL="11706103" indent="0">
              <a:buNone/>
              <a:defRPr sz="5900" b="1"/>
            </a:lvl8pPr>
            <a:lvl9pPr marL="13378404" indent="0">
              <a:buNone/>
              <a:defRPr sz="5900" b="1"/>
            </a:lvl9pPr>
          </a:lstStyle>
          <a:p>
            <a:pPr lvl="0"/>
            <a:r>
              <a:rPr lang="en-US"/>
              <a:t>Click to edit Master text styles</a:t>
            </a:r>
          </a:p>
        </p:txBody>
      </p:sp>
      <p:sp>
        <p:nvSpPr>
          <p:cNvPr id="4" name="Content Placeholder 3"/>
          <p:cNvSpPr>
            <a:spLocks noGrp="1"/>
          </p:cNvSpPr>
          <p:nvPr>
            <p:ph sz="half" idx="2"/>
          </p:nvPr>
        </p:nvSpPr>
        <p:spPr>
          <a:xfrm>
            <a:off x="1873171" y="6681196"/>
            <a:ext cx="16552847" cy="12138320"/>
          </a:xfrm>
        </p:spPr>
        <p:txBody>
          <a:bodyPr/>
          <a:lstStyle>
            <a:lvl1pPr>
              <a:defRPr sz="8800"/>
            </a:lvl1pPr>
            <a:lvl2pPr>
              <a:defRPr sz="7300"/>
            </a:lvl2pPr>
            <a:lvl3pPr>
              <a:defRPr sz="6600"/>
            </a:lvl3pPr>
            <a:lvl4pPr>
              <a:defRPr sz="5900"/>
            </a:lvl4pPr>
            <a:lvl5pPr>
              <a:defRPr sz="5900"/>
            </a:lvl5pPr>
            <a:lvl6pPr>
              <a:defRPr sz="5900"/>
            </a:lvl6pPr>
            <a:lvl7pPr>
              <a:defRPr sz="5900"/>
            </a:lvl7pPr>
            <a:lvl8pPr>
              <a:defRPr sz="5900"/>
            </a:lvl8pPr>
            <a:lvl9pPr>
              <a:defRPr sz="5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9030895" y="4715853"/>
            <a:ext cx="16559349" cy="1965343"/>
          </a:xfrm>
        </p:spPr>
        <p:txBody>
          <a:bodyPr anchor="b"/>
          <a:lstStyle>
            <a:lvl1pPr marL="0" indent="0">
              <a:buNone/>
              <a:defRPr sz="8800" b="1"/>
            </a:lvl1pPr>
            <a:lvl2pPr marL="1672300" indent="0">
              <a:buNone/>
              <a:defRPr sz="7300" b="1"/>
            </a:lvl2pPr>
            <a:lvl3pPr marL="3344601" indent="0">
              <a:buNone/>
              <a:defRPr sz="6600" b="1"/>
            </a:lvl3pPr>
            <a:lvl4pPr marL="5016901" indent="0">
              <a:buNone/>
              <a:defRPr sz="5900" b="1"/>
            </a:lvl4pPr>
            <a:lvl5pPr marL="6689202" indent="0">
              <a:buNone/>
              <a:defRPr sz="5900" b="1"/>
            </a:lvl5pPr>
            <a:lvl6pPr marL="8361502" indent="0">
              <a:buNone/>
              <a:defRPr sz="5900" b="1"/>
            </a:lvl6pPr>
            <a:lvl7pPr marL="10033803" indent="0">
              <a:buNone/>
              <a:defRPr sz="5900" b="1"/>
            </a:lvl7pPr>
            <a:lvl8pPr marL="11706103" indent="0">
              <a:buNone/>
              <a:defRPr sz="5900" b="1"/>
            </a:lvl8pPr>
            <a:lvl9pPr marL="13378404" indent="0">
              <a:buNone/>
              <a:defRPr sz="5900" b="1"/>
            </a:lvl9pPr>
          </a:lstStyle>
          <a:p>
            <a:pPr lvl="0"/>
            <a:r>
              <a:rPr lang="en-US"/>
              <a:t>Click to edit Master text styles</a:t>
            </a:r>
          </a:p>
        </p:txBody>
      </p:sp>
      <p:sp>
        <p:nvSpPr>
          <p:cNvPr id="6" name="Content Placeholder 5"/>
          <p:cNvSpPr>
            <a:spLocks noGrp="1"/>
          </p:cNvSpPr>
          <p:nvPr>
            <p:ph sz="quarter" idx="4"/>
          </p:nvPr>
        </p:nvSpPr>
        <p:spPr>
          <a:xfrm>
            <a:off x="19030895" y="6681196"/>
            <a:ext cx="16559349" cy="12138320"/>
          </a:xfrm>
        </p:spPr>
        <p:txBody>
          <a:bodyPr/>
          <a:lstStyle>
            <a:lvl1pPr>
              <a:defRPr sz="8800"/>
            </a:lvl1pPr>
            <a:lvl2pPr>
              <a:defRPr sz="7300"/>
            </a:lvl2pPr>
            <a:lvl3pPr>
              <a:defRPr sz="6600"/>
            </a:lvl3pPr>
            <a:lvl4pPr>
              <a:defRPr sz="5900"/>
            </a:lvl4pPr>
            <a:lvl5pPr>
              <a:defRPr sz="5900"/>
            </a:lvl5pPr>
            <a:lvl6pPr>
              <a:defRPr sz="5900"/>
            </a:lvl6pPr>
            <a:lvl7pPr>
              <a:defRPr sz="5900"/>
            </a:lvl7pPr>
            <a:lvl8pPr>
              <a:defRPr sz="5900"/>
            </a:lvl8pPr>
            <a:lvl9pPr>
              <a:defRPr sz="5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23508FF-519A-5247-A55B-6160E89D8571}" type="datetimeFigureOut">
              <a:rPr lang="en-US" smtClean="0"/>
              <a:t>6/28/18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123966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23508FF-519A-5247-A55B-6160E89D8571}" type="datetimeFigureOut">
              <a:rPr lang="en-US" smtClean="0"/>
              <a:t>6/28/18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417301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3508FF-519A-5247-A55B-6160E89D8571}" type="datetimeFigureOut">
              <a:rPr lang="en-US" smtClean="0"/>
              <a:t>6/28/18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35867124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73173" y="838807"/>
            <a:ext cx="12325205" cy="3569807"/>
          </a:xfrm>
        </p:spPr>
        <p:txBody>
          <a:bodyPr anchor="b"/>
          <a:lstStyle>
            <a:lvl1pPr algn="l">
              <a:defRPr sz="7300" b="1"/>
            </a:lvl1pPr>
          </a:lstStyle>
          <a:p>
            <a:r>
              <a:rPr lang="en-US"/>
              <a:t>Click to edit Master title style</a:t>
            </a:r>
          </a:p>
        </p:txBody>
      </p:sp>
      <p:sp>
        <p:nvSpPr>
          <p:cNvPr id="3" name="Content Placeholder 2"/>
          <p:cNvSpPr>
            <a:spLocks noGrp="1"/>
          </p:cNvSpPr>
          <p:nvPr>
            <p:ph idx="1"/>
          </p:nvPr>
        </p:nvSpPr>
        <p:spPr>
          <a:xfrm>
            <a:off x="14647154" y="838809"/>
            <a:ext cx="20943089" cy="17980709"/>
          </a:xfrm>
        </p:spPr>
        <p:txBody>
          <a:bodyPr/>
          <a:lstStyle>
            <a:lvl1pPr>
              <a:defRPr sz="11700"/>
            </a:lvl1pPr>
            <a:lvl2pPr>
              <a:defRPr sz="10200"/>
            </a:lvl2pPr>
            <a:lvl3pPr>
              <a:defRPr sz="8800"/>
            </a:lvl3pPr>
            <a:lvl4pPr>
              <a:defRPr sz="7300"/>
            </a:lvl4pPr>
            <a:lvl5pPr>
              <a:defRPr sz="7300"/>
            </a:lvl5pPr>
            <a:lvl6pPr>
              <a:defRPr sz="7300"/>
            </a:lvl6pPr>
            <a:lvl7pPr>
              <a:defRPr sz="7300"/>
            </a:lvl7pPr>
            <a:lvl8pPr>
              <a:defRPr sz="7300"/>
            </a:lvl8pPr>
            <a:lvl9pPr>
              <a:defRPr sz="7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873173" y="4408616"/>
            <a:ext cx="12325205" cy="14410902"/>
          </a:xfrm>
        </p:spPr>
        <p:txBody>
          <a:bodyPr/>
          <a:lstStyle>
            <a:lvl1pPr marL="0" indent="0">
              <a:buNone/>
              <a:defRPr sz="5100"/>
            </a:lvl1pPr>
            <a:lvl2pPr marL="1672300" indent="0">
              <a:buNone/>
              <a:defRPr sz="4400"/>
            </a:lvl2pPr>
            <a:lvl3pPr marL="3344601" indent="0">
              <a:buNone/>
              <a:defRPr sz="3700"/>
            </a:lvl3pPr>
            <a:lvl4pPr marL="5016901" indent="0">
              <a:buNone/>
              <a:defRPr sz="3300"/>
            </a:lvl4pPr>
            <a:lvl5pPr marL="6689202" indent="0">
              <a:buNone/>
              <a:defRPr sz="3300"/>
            </a:lvl5pPr>
            <a:lvl6pPr marL="8361502" indent="0">
              <a:buNone/>
              <a:defRPr sz="3300"/>
            </a:lvl6pPr>
            <a:lvl7pPr marL="10033803" indent="0">
              <a:buNone/>
              <a:defRPr sz="3300"/>
            </a:lvl7pPr>
            <a:lvl8pPr marL="11706103" indent="0">
              <a:buNone/>
              <a:defRPr sz="3300"/>
            </a:lvl8pPr>
            <a:lvl9pPr marL="13378404" indent="0">
              <a:buNone/>
              <a:defRPr sz="3300"/>
            </a:lvl9pPr>
          </a:lstStyle>
          <a:p>
            <a:pPr lvl="0"/>
            <a:r>
              <a:rPr lang="en-US"/>
              <a:t>Click to edit Master text styles</a:t>
            </a:r>
          </a:p>
        </p:txBody>
      </p:sp>
      <p:sp>
        <p:nvSpPr>
          <p:cNvPr id="5" name="Date Placeholder 4"/>
          <p:cNvSpPr>
            <a:spLocks noGrp="1"/>
          </p:cNvSpPr>
          <p:nvPr>
            <p:ph type="dt" sz="half" idx="10"/>
          </p:nvPr>
        </p:nvSpPr>
        <p:spPr/>
        <p:txBody>
          <a:bodyPr/>
          <a:lstStyle/>
          <a:p>
            <a:fld id="{D23508FF-519A-5247-A55B-6160E89D8571}" type="datetimeFigureOut">
              <a:rPr lang="en-US" smtClean="0"/>
              <a:t>6/28/18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3783843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43091" y="14747399"/>
            <a:ext cx="22478048" cy="1741014"/>
          </a:xfrm>
        </p:spPr>
        <p:txBody>
          <a:bodyPr anchor="b"/>
          <a:lstStyle>
            <a:lvl1pPr algn="l">
              <a:defRPr sz="7300" b="1"/>
            </a:lvl1pPr>
          </a:lstStyle>
          <a:p>
            <a:r>
              <a:rPr lang="en-US"/>
              <a:t>Click to edit Master title style</a:t>
            </a:r>
          </a:p>
        </p:txBody>
      </p:sp>
      <p:sp>
        <p:nvSpPr>
          <p:cNvPr id="3" name="Picture Placeholder 2"/>
          <p:cNvSpPr>
            <a:spLocks noGrp="1"/>
          </p:cNvSpPr>
          <p:nvPr>
            <p:ph type="pic" idx="1"/>
          </p:nvPr>
        </p:nvSpPr>
        <p:spPr>
          <a:xfrm>
            <a:off x="7343091" y="1882439"/>
            <a:ext cx="22478048" cy="12640628"/>
          </a:xfrm>
        </p:spPr>
        <p:txBody>
          <a:bodyPr/>
          <a:lstStyle>
            <a:lvl1pPr marL="0" indent="0">
              <a:buNone/>
              <a:defRPr sz="11700"/>
            </a:lvl1pPr>
            <a:lvl2pPr marL="1672300" indent="0">
              <a:buNone/>
              <a:defRPr sz="10200"/>
            </a:lvl2pPr>
            <a:lvl3pPr marL="3344601" indent="0">
              <a:buNone/>
              <a:defRPr sz="8800"/>
            </a:lvl3pPr>
            <a:lvl4pPr marL="5016901" indent="0">
              <a:buNone/>
              <a:defRPr sz="7300"/>
            </a:lvl4pPr>
            <a:lvl5pPr marL="6689202" indent="0">
              <a:buNone/>
              <a:defRPr sz="7300"/>
            </a:lvl5pPr>
            <a:lvl6pPr marL="8361502" indent="0">
              <a:buNone/>
              <a:defRPr sz="7300"/>
            </a:lvl6pPr>
            <a:lvl7pPr marL="10033803" indent="0">
              <a:buNone/>
              <a:defRPr sz="7300"/>
            </a:lvl7pPr>
            <a:lvl8pPr marL="11706103" indent="0">
              <a:buNone/>
              <a:defRPr sz="7300"/>
            </a:lvl8pPr>
            <a:lvl9pPr marL="13378404" indent="0">
              <a:buNone/>
              <a:defRPr sz="7300"/>
            </a:lvl9pPr>
          </a:lstStyle>
          <a:p>
            <a:endParaRPr lang="en-US"/>
          </a:p>
        </p:txBody>
      </p:sp>
      <p:sp>
        <p:nvSpPr>
          <p:cNvPr id="4" name="Text Placeholder 3"/>
          <p:cNvSpPr>
            <a:spLocks noGrp="1"/>
          </p:cNvSpPr>
          <p:nvPr>
            <p:ph type="body" sz="half" idx="2"/>
          </p:nvPr>
        </p:nvSpPr>
        <p:spPr>
          <a:xfrm>
            <a:off x="7343091" y="16488413"/>
            <a:ext cx="22478048" cy="2472529"/>
          </a:xfrm>
        </p:spPr>
        <p:txBody>
          <a:bodyPr/>
          <a:lstStyle>
            <a:lvl1pPr marL="0" indent="0">
              <a:buNone/>
              <a:defRPr sz="5100"/>
            </a:lvl1pPr>
            <a:lvl2pPr marL="1672300" indent="0">
              <a:buNone/>
              <a:defRPr sz="4400"/>
            </a:lvl2pPr>
            <a:lvl3pPr marL="3344601" indent="0">
              <a:buNone/>
              <a:defRPr sz="3700"/>
            </a:lvl3pPr>
            <a:lvl4pPr marL="5016901" indent="0">
              <a:buNone/>
              <a:defRPr sz="3300"/>
            </a:lvl4pPr>
            <a:lvl5pPr marL="6689202" indent="0">
              <a:buNone/>
              <a:defRPr sz="3300"/>
            </a:lvl5pPr>
            <a:lvl6pPr marL="8361502" indent="0">
              <a:buNone/>
              <a:defRPr sz="3300"/>
            </a:lvl6pPr>
            <a:lvl7pPr marL="10033803" indent="0">
              <a:buNone/>
              <a:defRPr sz="3300"/>
            </a:lvl7pPr>
            <a:lvl8pPr marL="11706103" indent="0">
              <a:buNone/>
              <a:defRPr sz="3300"/>
            </a:lvl8pPr>
            <a:lvl9pPr marL="13378404" indent="0">
              <a:buNone/>
              <a:defRPr sz="3300"/>
            </a:lvl9pPr>
          </a:lstStyle>
          <a:p>
            <a:pPr lvl="0"/>
            <a:r>
              <a:rPr lang="en-US"/>
              <a:t>Click to edit Master text styles</a:t>
            </a:r>
          </a:p>
        </p:txBody>
      </p:sp>
      <p:sp>
        <p:nvSpPr>
          <p:cNvPr id="5" name="Date Placeholder 4"/>
          <p:cNvSpPr>
            <a:spLocks noGrp="1"/>
          </p:cNvSpPr>
          <p:nvPr>
            <p:ph type="dt" sz="half" idx="10"/>
          </p:nvPr>
        </p:nvSpPr>
        <p:spPr/>
        <p:txBody>
          <a:bodyPr/>
          <a:lstStyle/>
          <a:p>
            <a:fld id="{D23508FF-519A-5247-A55B-6160E89D8571}" type="datetimeFigureOut">
              <a:rPr lang="en-US" smtClean="0"/>
              <a:t>6/28/18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487CC67-5F63-EC4C-8EE0-AD36DF5A3CBE}" type="slidenum">
              <a:rPr lang="en-US" smtClean="0"/>
              <a:t>‹#›</a:t>
            </a:fld>
            <a:endParaRPr lang="en-US"/>
          </a:p>
        </p:txBody>
      </p:sp>
    </p:spTree>
    <p:extLst>
      <p:ext uri="{BB962C8B-B14F-4D97-AF65-F5344CB8AC3E}">
        <p14:creationId xmlns:p14="http://schemas.microsoft.com/office/powerpoint/2010/main" val="1242502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73171" y="843685"/>
            <a:ext cx="33717072" cy="3511286"/>
          </a:xfrm>
          <a:prstGeom prst="rect">
            <a:avLst/>
          </a:prstGeom>
        </p:spPr>
        <p:txBody>
          <a:bodyPr vert="horz" lIns="334460" tIns="167230" rIns="334460" bIns="167230" rtlCol="0" anchor="ctr">
            <a:normAutofit/>
          </a:bodyPr>
          <a:lstStyle/>
          <a:p>
            <a:r>
              <a:rPr lang="en-US"/>
              <a:t>Click to edit Master title style</a:t>
            </a:r>
          </a:p>
        </p:txBody>
      </p:sp>
      <p:sp>
        <p:nvSpPr>
          <p:cNvPr id="3" name="Text Placeholder 2"/>
          <p:cNvSpPr>
            <a:spLocks noGrp="1"/>
          </p:cNvSpPr>
          <p:nvPr>
            <p:ph type="body" idx="1"/>
          </p:nvPr>
        </p:nvSpPr>
        <p:spPr>
          <a:xfrm>
            <a:off x="1873171" y="4915801"/>
            <a:ext cx="33717072" cy="13903717"/>
          </a:xfrm>
          <a:prstGeom prst="rect">
            <a:avLst/>
          </a:prstGeom>
        </p:spPr>
        <p:txBody>
          <a:bodyPr vert="horz" lIns="334460" tIns="167230" rIns="334460" bIns="16723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873171" y="19526650"/>
            <a:ext cx="8741463" cy="1121661"/>
          </a:xfrm>
          <a:prstGeom prst="rect">
            <a:avLst/>
          </a:prstGeom>
        </p:spPr>
        <p:txBody>
          <a:bodyPr vert="horz" lIns="334460" tIns="167230" rIns="334460" bIns="167230" rtlCol="0" anchor="ctr"/>
          <a:lstStyle>
            <a:lvl1pPr algn="l">
              <a:defRPr sz="4400">
                <a:solidFill>
                  <a:schemeClr val="tx1">
                    <a:tint val="75000"/>
                  </a:schemeClr>
                </a:solidFill>
              </a:defRPr>
            </a:lvl1pPr>
          </a:lstStyle>
          <a:p>
            <a:fld id="{D23508FF-519A-5247-A55B-6160E89D8571}" type="datetimeFigureOut">
              <a:rPr lang="en-US" smtClean="0"/>
              <a:t>6/28/18</a:t>
            </a:fld>
            <a:endParaRPr lang="en-US"/>
          </a:p>
        </p:txBody>
      </p:sp>
      <p:sp>
        <p:nvSpPr>
          <p:cNvPr id="5" name="Footer Placeholder 4"/>
          <p:cNvSpPr>
            <a:spLocks noGrp="1"/>
          </p:cNvSpPr>
          <p:nvPr>
            <p:ph type="ftr" sz="quarter" idx="3"/>
          </p:nvPr>
        </p:nvSpPr>
        <p:spPr>
          <a:xfrm>
            <a:off x="12800000" y="19526650"/>
            <a:ext cx="11863414" cy="1121661"/>
          </a:xfrm>
          <a:prstGeom prst="rect">
            <a:avLst/>
          </a:prstGeom>
        </p:spPr>
        <p:txBody>
          <a:bodyPr vert="horz" lIns="334460" tIns="167230" rIns="334460" bIns="167230" rtlCol="0" anchor="ctr"/>
          <a:lstStyle>
            <a:lvl1pPr algn="ctr">
              <a:defRPr sz="44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6848779" y="19526650"/>
            <a:ext cx="8741463" cy="1121661"/>
          </a:xfrm>
          <a:prstGeom prst="rect">
            <a:avLst/>
          </a:prstGeom>
        </p:spPr>
        <p:txBody>
          <a:bodyPr vert="horz" lIns="334460" tIns="167230" rIns="334460" bIns="167230" rtlCol="0" anchor="ctr"/>
          <a:lstStyle>
            <a:lvl1pPr algn="r">
              <a:defRPr sz="4400">
                <a:solidFill>
                  <a:schemeClr val="tx1">
                    <a:tint val="75000"/>
                  </a:schemeClr>
                </a:solidFill>
              </a:defRPr>
            </a:lvl1pPr>
          </a:lstStyle>
          <a:p>
            <a:fld id="{1487CC67-5F63-EC4C-8EE0-AD36DF5A3CBE}" type="slidenum">
              <a:rPr lang="en-US" smtClean="0"/>
              <a:t>‹#›</a:t>
            </a:fld>
            <a:endParaRPr lang="en-US"/>
          </a:p>
        </p:txBody>
      </p:sp>
    </p:spTree>
    <p:extLst>
      <p:ext uri="{BB962C8B-B14F-4D97-AF65-F5344CB8AC3E}">
        <p14:creationId xmlns:p14="http://schemas.microsoft.com/office/powerpoint/2010/main" val="6895490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1672300" rtl="0" eaLnBrk="1" latinLnBrk="0" hangingPunct="1">
        <a:spcBef>
          <a:spcPct val="0"/>
        </a:spcBef>
        <a:buNone/>
        <a:defRPr sz="16100" kern="1200">
          <a:solidFill>
            <a:schemeClr val="tx1"/>
          </a:solidFill>
          <a:latin typeface="+mj-lt"/>
          <a:ea typeface="+mj-ea"/>
          <a:cs typeface="+mj-cs"/>
        </a:defRPr>
      </a:lvl1pPr>
    </p:titleStyle>
    <p:bodyStyle>
      <a:lvl1pPr marL="1254225" indent="-1254225" algn="l" defTabSz="1672300" rtl="0" eaLnBrk="1" latinLnBrk="0" hangingPunct="1">
        <a:spcBef>
          <a:spcPct val="20000"/>
        </a:spcBef>
        <a:buFont typeface="Arial"/>
        <a:buChar char="•"/>
        <a:defRPr sz="11700" kern="1200">
          <a:solidFill>
            <a:schemeClr val="tx1"/>
          </a:solidFill>
          <a:latin typeface="+mn-lt"/>
          <a:ea typeface="+mn-ea"/>
          <a:cs typeface="+mn-cs"/>
        </a:defRPr>
      </a:lvl1pPr>
      <a:lvl2pPr marL="2717488" indent="-1045188" algn="l" defTabSz="1672300" rtl="0" eaLnBrk="1" latinLnBrk="0" hangingPunct="1">
        <a:spcBef>
          <a:spcPct val="20000"/>
        </a:spcBef>
        <a:buFont typeface="Arial"/>
        <a:buChar char="–"/>
        <a:defRPr sz="10200" kern="1200">
          <a:solidFill>
            <a:schemeClr val="tx1"/>
          </a:solidFill>
          <a:latin typeface="+mn-lt"/>
          <a:ea typeface="+mn-ea"/>
          <a:cs typeface="+mn-cs"/>
        </a:defRPr>
      </a:lvl2pPr>
      <a:lvl3pPr marL="4180751" indent="-836150" algn="l" defTabSz="1672300" rtl="0" eaLnBrk="1" latinLnBrk="0" hangingPunct="1">
        <a:spcBef>
          <a:spcPct val="20000"/>
        </a:spcBef>
        <a:buFont typeface="Arial"/>
        <a:buChar char="•"/>
        <a:defRPr sz="8800" kern="1200">
          <a:solidFill>
            <a:schemeClr val="tx1"/>
          </a:solidFill>
          <a:latin typeface="+mn-lt"/>
          <a:ea typeface="+mn-ea"/>
          <a:cs typeface="+mn-cs"/>
        </a:defRPr>
      </a:lvl3pPr>
      <a:lvl4pPr marL="5853052" indent="-836150" algn="l" defTabSz="1672300" rtl="0" eaLnBrk="1" latinLnBrk="0" hangingPunct="1">
        <a:spcBef>
          <a:spcPct val="20000"/>
        </a:spcBef>
        <a:buFont typeface="Arial"/>
        <a:buChar char="–"/>
        <a:defRPr sz="7300" kern="1200">
          <a:solidFill>
            <a:schemeClr val="tx1"/>
          </a:solidFill>
          <a:latin typeface="+mn-lt"/>
          <a:ea typeface="+mn-ea"/>
          <a:cs typeface="+mn-cs"/>
        </a:defRPr>
      </a:lvl4pPr>
      <a:lvl5pPr marL="7525352" indent="-836150" algn="l" defTabSz="1672300" rtl="0" eaLnBrk="1" latinLnBrk="0" hangingPunct="1">
        <a:spcBef>
          <a:spcPct val="20000"/>
        </a:spcBef>
        <a:buFont typeface="Arial"/>
        <a:buChar char="»"/>
        <a:defRPr sz="7300" kern="1200">
          <a:solidFill>
            <a:schemeClr val="tx1"/>
          </a:solidFill>
          <a:latin typeface="+mn-lt"/>
          <a:ea typeface="+mn-ea"/>
          <a:cs typeface="+mn-cs"/>
        </a:defRPr>
      </a:lvl5pPr>
      <a:lvl6pPr marL="9197652" indent="-836150" algn="l" defTabSz="1672300" rtl="0" eaLnBrk="1" latinLnBrk="0" hangingPunct="1">
        <a:spcBef>
          <a:spcPct val="20000"/>
        </a:spcBef>
        <a:buFont typeface="Arial"/>
        <a:buChar char="•"/>
        <a:defRPr sz="7300" kern="1200">
          <a:solidFill>
            <a:schemeClr val="tx1"/>
          </a:solidFill>
          <a:latin typeface="+mn-lt"/>
          <a:ea typeface="+mn-ea"/>
          <a:cs typeface="+mn-cs"/>
        </a:defRPr>
      </a:lvl6pPr>
      <a:lvl7pPr marL="10869953" indent="-836150" algn="l" defTabSz="1672300" rtl="0" eaLnBrk="1" latinLnBrk="0" hangingPunct="1">
        <a:spcBef>
          <a:spcPct val="20000"/>
        </a:spcBef>
        <a:buFont typeface="Arial"/>
        <a:buChar char="•"/>
        <a:defRPr sz="7300" kern="1200">
          <a:solidFill>
            <a:schemeClr val="tx1"/>
          </a:solidFill>
          <a:latin typeface="+mn-lt"/>
          <a:ea typeface="+mn-ea"/>
          <a:cs typeface="+mn-cs"/>
        </a:defRPr>
      </a:lvl7pPr>
      <a:lvl8pPr marL="12542253" indent="-836150" algn="l" defTabSz="1672300" rtl="0" eaLnBrk="1" latinLnBrk="0" hangingPunct="1">
        <a:spcBef>
          <a:spcPct val="20000"/>
        </a:spcBef>
        <a:buFont typeface="Arial"/>
        <a:buChar char="•"/>
        <a:defRPr sz="7300" kern="1200">
          <a:solidFill>
            <a:schemeClr val="tx1"/>
          </a:solidFill>
          <a:latin typeface="+mn-lt"/>
          <a:ea typeface="+mn-ea"/>
          <a:cs typeface="+mn-cs"/>
        </a:defRPr>
      </a:lvl8pPr>
      <a:lvl9pPr marL="14214554" indent="-836150" algn="l" defTabSz="1672300" rtl="0" eaLnBrk="1" latinLnBrk="0" hangingPunct="1">
        <a:spcBef>
          <a:spcPct val="20000"/>
        </a:spcBef>
        <a:buFont typeface="Arial"/>
        <a:buChar char="•"/>
        <a:defRPr sz="7300" kern="1200">
          <a:solidFill>
            <a:schemeClr val="tx1"/>
          </a:solidFill>
          <a:latin typeface="+mn-lt"/>
          <a:ea typeface="+mn-ea"/>
          <a:cs typeface="+mn-cs"/>
        </a:defRPr>
      </a:lvl9pPr>
    </p:bodyStyle>
    <p:otherStyle>
      <a:defPPr>
        <a:defRPr lang="en-US"/>
      </a:defPPr>
      <a:lvl1pPr marL="0" algn="l" defTabSz="1672300" rtl="0" eaLnBrk="1" latinLnBrk="0" hangingPunct="1">
        <a:defRPr sz="6600" kern="1200">
          <a:solidFill>
            <a:schemeClr val="tx1"/>
          </a:solidFill>
          <a:latin typeface="+mn-lt"/>
          <a:ea typeface="+mn-ea"/>
          <a:cs typeface="+mn-cs"/>
        </a:defRPr>
      </a:lvl1pPr>
      <a:lvl2pPr marL="1672300" algn="l" defTabSz="1672300" rtl="0" eaLnBrk="1" latinLnBrk="0" hangingPunct="1">
        <a:defRPr sz="6600" kern="1200">
          <a:solidFill>
            <a:schemeClr val="tx1"/>
          </a:solidFill>
          <a:latin typeface="+mn-lt"/>
          <a:ea typeface="+mn-ea"/>
          <a:cs typeface="+mn-cs"/>
        </a:defRPr>
      </a:lvl2pPr>
      <a:lvl3pPr marL="3344601" algn="l" defTabSz="1672300" rtl="0" eaLnBrk="1" latinLnBrk="0" hangingPunct="1">
        <a:defRPr sz="6600" kern="1200">
          <a:solidFill>
            <a:schemeClr val="tx1"/>
          </a:solidFill>
          <a:latin typeface="+mn-lt"/>
          <a:ea typeface="+mn-ea"/>
          <a:cs typeface="+mn-cs"/>
        </a:defRPr>
      </a:lvl3pPr>
      <a:lvl4pPr marL="5016901" algn="l" defTabSz="1672300" rtl="0" eaLnBrk="1" latinLnBrk="0" hangingPunct="1">
        <a:defRPr sz="6600" kern="1200">
          <a:solidFill>
            <a:schemeClr val="tx1"/>
          </a:solidFill>
          <a:latin typeface="+mn-lt"/>
          <a:ea typeface="+mn-ea"/>
          <a:cs typeface="+mn-cs"/>
        </a:defRPr>
      </a:lvl4pPr>
      <a:lvl5pPr marL="6689202" algn="l" defTabSz="1672300" rtl="0" eaLnBrk="1" latinLnBrk="0" hangingPunct="1">
        <a:defRPr sz="6600" kern="1200">
          <a:solidFill>
            <a:schemeClr val="tx1"/>
          </a:solidFill>
          <a:latin typeface="+mn-lt"/>
          <a:ea typeface="+mn-ea"/>
          <a:cs typeface="+mn-cs"/>
        </a:defRPr>
      </a:lvl5pPr>
      <a:lvl6pPr marL="8361502" algn="l" defTabSz="1672300" rtl="0" eaLnBrk="1" latinLnBrk="0" hangingPunct="1">
        <a:defRPr sz="6600" kern="1200">
          <a:solidFill>
            <a:schemeClr val="tx1"/>
          </a:solidFill>
          <a:latin typeface="+mn-lt"/>
          <a:ea typeface="+mn-ea"/>
          <a:cs typeface="+mn-cs"/>
        </a:defRPr>
      </a:lvl6pPr>
      <a:lvl7pPr marL="10033803" algn="l" defTabSz="1672300" rtl="0" eaLnBrk="1" latinLnBrk="0" hangingPunct="1">
        <a:defRPr sz="6600" kern="1200">
          <a:solidFill>
            <a:schemeClr val="tx1"/>
          </a:solidFill>
          <a:latin typeface="+mn-lt"/>
          <a:ea typeface="+mn-ea"/>
          <a:cs typeface="+mn-cs"/>
        </a:defRPr>
      </a:lvl7pPr>
      <a:lvl8pPr marL="11706103" algn="l" defTabSz="1672300" rtl="0" eaLnBrk="1" latinLnBrk="0" hangingPunct="1">
        <a:defRPr sz="6600" kern="1200">
          <a:solidFill>
            <a:schemeClr val="tx1"/>
          </a:solidFill>
          <a:latin typeface="+mn-lt"/>
          <a:ea typeface="+mn-ea"/>
          <a:cs typeface="+mn-cs"/>
        </a:defRPr>
      </a:lvl8pPr>
      <a:lvl9pPr marL="13378404" algn="l" defTabSz="1672300" rtl="0" eaLnBrk="1" latinLnBrk="0" hangingPunct="1">
        <a:defRPr sz="6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slide" Target="slide4.xml"/><Relationship Id="rId3" Type="http://schemas.openxmlformats.org/officeDocument/2006/relationships/image" Target="../media/image1.png"/><Relationship Id="rId7" Type="http://schemas.openxmlformats.org/officeDocument/2006/relationships/image" Target="../media/image4.jpg"/><Relationship Id="rId12" Type="http://schemas.openxmlformats.org/officeDocument/2006/relationships/slide" Target="slide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3.jpg"/><Relationship Id="rId11" Type="http://schemas.openxmlformats.org/officeDocument/2006/relationships/image" Target="../media/image7.jpg"/><Relationship Id="rId5" Type="http://schemas.openxmlformats.org/officeDocument/2006/relationships/slide" Target="slide5.xml"/><Relationship Id="rId10" Type="http://schemas.openxmlformats.org/officeDocument/2006/relationships/slide" Target="slide2.xml"/><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8.jp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8" Type="http://schemas.openxmlformats.org/officeDocument/2006/relationships/video" Target="../media/media4.mov"/><Relationship Id="rId13" Type="http://schemas.openxmlformats.org/officeDocument/2006/relationships/image" Target="../media/image10.png"/><Relationship Id="rId3" Type="http://schemas.microsoft.com/office/2007/relationships/media" Target="../media/media2.mov"/><Relationship Id="rId7" Type="http://schemas.microsoft.com/office/2007/relationships/media" Target="../media/media4.mov"/><Relationship Id="rId12" Type="http://schemas.openxmlformats.org/officeDocument/2006/relationships/image" Target="../media/image9.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video" Target="../media/media3.mov"/><Relationship Id="rId11" Type="http://schemas.openxmlformats.org/officeDocument/2006/relationships/image" Target="../media/image1.png"/><Relationship Id="rId5" Type="http://schemas.microsoft.com/office/2007/relationships/media" Target="../media/media3.mov"/><Relationship Id="rId15" Type="http://schemas.openxmlformats.org/officeDocument/2006/relationships/image" Target="../media/image12.png"/><Relationship Id="rId10" Type="http://schemas.openxmlformats.org/officeDocument/2006/relationships/notesSlide" Target="../notesSlides/notesSlide3.xml"/><Relationship Id="rId4" Type="http://schemas.openxmlformats.org/officeDocument/2006/relationships/video" Target="../media/media2.mov"/><Relationship Id="rId9" Type="http://schemas.openxmlformats.org/officeDocument/2006/relationships/slideLayout" Target="../slideLayouts/slideLayout2.xml"/><Relationship Id="rId1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image" Target="../media/image3.jpg"/><Relationship Id="rId4" Type="http://schemas.openxmlformats.org/officeDocument/2006/relationships/slide" Target="slide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68ABD"/>
        </a:solidFill>
        <a:effectLst/>
      </p:bgPr>
    </p:bg>
    <p:spTree>
      <p:nvGrpSpPr>
        <p:cNvPr id="1" name=""/>
        <p:cNvGrpSpPr/>
        <p:nvPr/>
      </p:nvGrpSpPr>
      <p:grpSpPr>
        <a:xfrm>
          <a:off x="0" y="0"/>
          <a:ext cx="0" cy="0"/>
          <a:chOff x="0" y="0"/>
          <a:chExt cx="0" cy="0"/>
        </a:xfrm>
      </p:grpSpPr>
      <p:sp>
        <p:nvSpPr>
          <p:cNvPr id="72" name="Rectangle 4"/>
          <p:cNvSpPr>
            <a:spLocks noChangeArrowheads="1"/>
          </p:cNvSpPr>
          <p:nvPr/>
        </p:nvSpPr>
        <p:spPr bwMode="auto">
          <a:xfrm>
            <a:off x="25195069" y="2909029"/>
            <a:ext cx="11669215" cy="17768544"/>
          </a:xfrm>
          <a:prstGeom prst="rect">
            <a:avLst/>
          </a:prstGeom>
          <a:solidFill>
            <a:srgbClr val="FFFFFF"/>
          </a:solidFill>
          <a:ln w="9525">
            <a:solidFill>
              <a:schemeClr val="tx1"/>
            </a:solidFill>
            <a:miter lim="800000"/>
            <a:headEnd/>
            <a:tailEnd/>
          </a:ln>
        </p:spPr>
        <p:txBody>
          <a:bodyPr wrap="none" lIns="139321" tIns="69659" rIns="139321" bIns="69659" anchor="ctr"/>
          <a:lstStyle/>
          <a:p>
            <a:endParaRPr lang="en-US">
              <a:latin typeface="Calibri" charset="0"/>
            </a:endParaRPr>
          </a:p>
          <a:p>
            <a:endParaRPr lang="en-US">
              <a:latin typeface="Calibri" charset="0"/>
            </a:endParaRPr>
          </a:p>
        </p:txBody>
      </p:sp>
      <p:sp>
        <p:nvSpPr>
          <p:cNvPr id="74" name="Rectangle 4"/>
          <p:cNvSpPr>
            <a:spLocks noChangeArrowheads="1"/>
          </p:cNvSpPr>
          <p:nvPr/>
        </p:nvSpPr>
        <p:spPr bwMode="auto">
          <a:xfrm>
            <a:off x="12288702" y="2909030"/>
            <a:ext cx="12313342" cy="17768544"/>
          </a:xfrm>
          <a:prstGeom prst="rect">
            <a:avLst/>
          </a:prstGeom>
          <a:solidFill>
            <a:srgbClr val="FFFFFF"/>
          </a:solidFill>
          <a:ln w="9525">
            <a:solidFill>
              <a:schemeClr val="tx1"/>
            </a:solidFill>
            <a:miter lim="800000"/>
            <a:headEnd/>
            <a:tailEnd/>
          </a:ln>
        </p:spPr>
        <p:txBody>
          <a:bodyPr wrap="none" lIns="139321" tIns="69659" rIns="139321" bIns="69659" anchor="ctr"/>
          <a:lstStyle/>
          <a:p>
            <a:endParaRPr lang="en-US">
              <a:latin typeface="Calibri" charset="0"/>
            </a:endParaRPr>
          </a:p>
          <a:p>
            <a:endParaRPr lang="en-US">
              <a:latin typeface="Calibri" charset="0"/>
            </a:endParaRPr>
          </a:p>
        </p:txBody>
      </p:sp>
      <p:sp>
        <p:nvSpPr>
          <p:cNvPr id="75" name="Rectangle 4"/>
          <p:cNvSpPr>
            <a:spLocks noChangeArrowheads="1"/>
          </p:cNvSpPr>
          <p:nvPr/>
        </p:nvSpPr>
        <p:spPr bwMode="auto">
          <a:xfrm>
            <a:off x="647701" y="2909030"/>
            <a:ext cx="10922642" cy="17768544"/>
          </a:xfrm>
          <a:prstGeom prst="rect">
            <a:avLst/>
          </a:prstGeom>
          <a:solidFill>
            <a:srgbClr val="FFFFFF"/>
          </a:solidFill>
          <a:ln w="9525">
            <a:solidFill>
              <a:schemeClr val="tx1"/>
            </a:solidFill>
            <a:miter lim="800000"/>
            <a:headEnd/>
            <a:tailEnd/>
          </a:ln>
        </p:spPr>
        <p:txBody>
          <a:bodyPr wrap="none" lIns="139321" tIns="69659" rIns="139321" bIns="69659" anchor="ctr"/>
          <a:lstStyle/>
          <a:p>
            <a:endParaRPr lang="en-US">
              <a:solidFill>
                <a:schemeClr val="bg1"/>
              </a:solidFill>
              <a:latin typeface="Calibri" charset="0"/>
            </a:endParaRPr>
          </a:p>
          <a:p>
            <a:endParaRPr lang="en-US">
              <a:solidFill>
                <a:schemeClr val="bg1"/>
              </a:solidFill>
              <a:latin typeface="Calibri" charset="0"/>
            </a:endParaRPr>
          </a:p>
        </p:txBody>
      </p:sp>
      <p:sp>
        <p:nvSpPr>
          <p:cNvPr id="76" name="Text Box 37"/>
          <p:cNvSpPr txBox="1">
            <a:spLocks noChangeArrowheads="1"/>
          </p:cNvSpPr>
          <p:nvPr/>
        </p:nvSpPr>
        <p:spPr bwMode="auto">
          <a:xfrm>
            <a:off x="678314" y="2909029"/>
            <a:ext cx="10861416" cy="1431378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139321" tIns="69659" rIns="139321" bIns="69659">
            <a:spAutoFit/>
          </a:bodyPr>
          <a:lstStyle>
            <a:lvl1pPr defTabSz="339725" eaLnBrk="0" hangingPunct="0">
              <a:defRPr sz="300">
                <a:solidFill>
                  <a:schemeClr val="tx1"/>
                </a:solidFill>
                <a:latin typeface="Arial" charset="0"/>
                <a:ea typeface="ＭＳ Ｐゴシック" charset="0"/>
                <a:cs typeface="ＭＳ Ｐゴシック" charset="0"/>
              </a:defRPr>
            </a:lvl1pPr>
            <a:lvl2pPr marL="742950" indent="-285750" defTabSz="339725" eaLnBrk="0" hangingPunct="0">
              <a:defRPr sz="300">
                <a:solidFill>
                  <a:schemeClr val="tx1"/>
                </a:solidFill>
                <a:latin typeface="Arial" charset="0"/>
                <a:ea typeface="ＭＳ Ｐゴシック" charset="0"/>
              </a:defRPr>
            </a:lvl2pPr>
            <a:lvl3pPr marL="1143000" indent="-228600" defTabSz="339725" eaLnBrk="0" hangingPunct="0">
              <a:defRPr sz="300">
                <a:solidFill>
                  <a:schemeClr val="tx1"/>
                </a:solidFill>
                <a:latin typeface="Arial" charset="0"/>
                <a:ea typeface="ＭＳ Ｐゴシック" charset="0"/>
              </a:defRPr>
            </a:lvl3pPr>
            <a:lvl4pPr marL="1600200" indent="-228600" defTabSz="339725" eaLnBrk="0" hangingPunct="0">
              <a:defRPr sz="300">
                <a:solidFill>
                  <a:schemeClr val="tx1"/>
                </a:solidFill>
                <a:latin typeface="Arial" charset="0"/>
                <a:ea typeface="ＭＳ Ｐゴシック" charset="0"/>
              </a:defRPr>
            </a:lvl4pPr>
            <a:lvl5pPr marL="2057400" indent="-228600" defTabSz="339725" eaLnBrk="0" hangingPunct="0">
              <a:defRPr sz="300">
                <a:solidFill>
                  <a:schemeClr val="tx1"/>
                </a:solidFill>
                <a:latin typeface="Arial" charset="0"/>
                <a:ea typeface="ＭＳ Ｐゴシック" charset="0"/>
              </a:defRPr>
            </a:lvl5pPr>
            <a:lvl6pPr marL="2514600" indent="-228600" defTabSz="339725" eaLnBrk="0" fontAlgn="base" hangingPunct="0">
              <a:spcBef>
                <a:spcPct val="0"/>
              </a:spcBef>
              <a:spcAft>
                <a:spcPct val="0"/>
              </a:spcAft>
              <a:defRPr sz="300">
                <a:solidFill>
                  <a:schemeClr val="tx1"/>
                </a:solidFill>
                <a:latin typeface="Arial" charset="0"/>
                <a:ea typeface="ＭＳ Ｐゴシック" charset="0"/>
              </a:defRPr>
            </a:lvl6pPr>
            <a:lvl7pPr marL="2971800" indent="-228600" defTabSz="339725" eaLnBrk="0" fontAlgn="base" hangingPunct="0">
              <a:spcBef>
                <a:spcPct val="0"/>
              </a:spcBef>
              <a:spcAft>
                <a:spcPct val="0"/>
              </a:spcAft>
              <a:defRPr sz="300">
                <a:solidFill>
                  <a:schemeClr val="tx1"/>
                </a:solidFill>
                <a:latin typeface="Arial" charset="0"/>
                <a:ea typeface="ＭＳ Ｐゴシック" charset="0"/>
              </a:defRPr>
            </a:lvl7pPr>
            <a:lvl8pPr marL="3429000" indent="-228600" defTabSz="339725" eaLnBrk="0" fontAlgn="base" hangingPunct="0">
              <a:spcBef>
                <a:spcPct val="0"/>
              </a:spcBef>
              <a:spcAft>
                <a:spcPct val="0"/>
              </a:spcAft>
              <a:defRPr sz="300">
                <a:solidFill>
                  <a:schemeClr val="tx1"/>
                </a:solidFill>
                <a:latin typeface="Arial" charset="0"/>
                <a:ea typeface="ＭＳ Ｐゴシック" charset="0"/>
              </a:defRPr>
            </a:lvl8pPr>
            <a:lvl9pPr marL="3886200" indent="-228600" defTabSz="339725" eaLnBrk="0" fontAlgn="base" hangingPunct="0">
              <a:spcBef>
                <a:spcPct val="0"/>
              </a:spcBef>
              <a:spcAft>
                <a:spcPct val="0"/>
              </a:spcAft>
              <a:defRPr sz="300">
                <a:solidFill>
                  <a:schemeClr val="tx1"/>
                </a:solidFill>
                <a:latin typeface="Arial" charset="0"/>
                <a:ea typeface="ＭＳ Ｐゴシック" charset="0"/>
              </a:defRPr>
            </a:lvl9pPr>
          </a:lstStyle>
          <a:p>
            <a:r>
              <a:rPr lang="en-US" sz="3600" b="1" dirty="0">
                <a:latin typeface="Times New Roman" charset="0"/>
                <a:ea typeface="Times New Roman" charset="0"/>
                <a:cs typeface="Times New Roman" charset="0"/>
              </a:rPr>
              <a:t>Introduction: </a:t>
            </a:r>
          </a:p>
          <a:p>
            <a:r>
              <a:rPr lang="en-US" sz="2800" dirty="0">
                <a:latin typeface="Times New Roman" charset="0"/>
                <a:ea typeface="Times New Roman" charset="0"/>
                <a:cs typeface="Times New Roman" charset="0"/>
              </a:rPr>
              <a:t>The increasing ubiquity of video applications has placed new demands on data storage and processing. Tensors, and their factorizations, have appropriately become increasingly common in video and image processes. My research demonstrates the utility of a multilinear tensor approach to compressing zooming video. Previous uses of the tensor singular value decomposition (</a:t>
            </a:r>
            <a:r>
              <a:rPr lang="en-US" sz="2800" dirty="0" err="1">
                <a:latin typeface="Times New Roman" charset="0"/>
                <a:ea typeface="Times New Roman" charset="0"/>
                <a:cs typeface="Times New Roman" charset="0"/>
              </a:rPr>
              <a:t>tSVD</a:t>
            </a:r>
            <a:r>
              <a:rPr lang="en-US" sz="2800" dirty="0">
                <a:latin typeface="Times New Roman" charset="0"/>
                <a:ea typeface="Times New Roman" charset="0"/>
                <a:cs typeface="Times New Roman" charset="0"/>
              </a:rPr>
              <a:t>) have focused on visual classification and recognition problems. I took advantage of the generalities in tensor operations and an abstraction of the truncated singular value decomposition to decrease memory demands significantly while experiencing minor picture quality loss.</a:t>
            </a:r>
            <a:endParaRPr lang="en-US" sz="2800" dirty="0">
              <a:solidFill>
                <a:srgbClr val="000000"/>
              </a:solidFill>
              <a:latin typeface="Times New Roman" charset="0"/>
              <a:ea typeface="Times New Roman" charset="0"/>
              <a:cs typeface="Times New Roman" charset="0"/>
            </a:endParaRPr>
          </a:p>
          <a:p>
            <a:pPr algn="just" eaLnBrk="1" hangingPunct="1"/>
            <a:endParaRPr lang="en-US" sz="2500" b="1" dirty="0">
              <a:latin typeface="Times New Roman" charset="0"/>
              <a:ea typeface="Times New Roman" charset="0"/>
              <a:cs typeface="Times New Roman" charset="0"/>
            </a:endParaRPr>
          </a:p>
          <a:p>
            <a:r>
              <a:rPr lang="en-US" sz="3600" b="1" dirty="0">
                <a:solidFill>
                  <a:srgbClr val="000000"/>
                </a:solidFill>
                <a:latin typeface="Times New Roman" charset="0"/>
                <a:ea typeface="Times New Roman" charset="0"/>
                <a:cs typeface="Times New Roman" charset="0"/>
              </a:rPr>
              <a:t>Algorithms:</a:t>
            </a:r>
            <a:r>
              <a:rPr lang="en-US" sz="3600" dirty="0">
                <a:solidFill>
                  <a:srgbClr val="000000"/>
                </a:solidFill>
                <a:latin typeface="Times New Roman" charset="0"/>
                <a:ea typeface="Times New Roman" charset="0"/>
                <a:cs typeface="Times New Roman" charset="0"/>
              </a:rPr>
              <a:t> </a:t>
            </a:r>
          </a:p>
          <a:p>
            <a:r>
              <a:rPr lang="en-US" sz="2800" dirty="0">
                <a:solidFill>
                  <a:srgbClr val="000000"/>
                </a:solidFill>
                <a:latin typeface="Times New Roman" charset="0"/>
                <a:ea typeface="Times New Roman" charset="0"/>
                <a:cs typeface="Times New Roman" charset="0"/>
              </a:rPr>
              <a:t>Note: The twist() function permutes the 2</a:t>
            </a:r>
            <a:r>
              <a:rPr lang="en-US" sz="2800" baseline="30000" dirty="0">
                <a:solidFill>
                  <a:srgbClr val="000000"/>
                </a:solidFill>
                <a:latin typeface="Times New Roman" charset="0"/>
                <a:ea typeface="Times New Roman" charset="0"/>
                <a:cs typeface="Times New Roman" charset="0"/>
              </a:rPr>
              <a:t>nd</a:t>
            </a:r>
            <a:r>
              <a:rPr lang="en-US" sz="2800" dirty="0">
                <a:solidFill>
                  <a:srgbClr val="000000"/>
                </a:solidFill>
                <a:latin typeface="Times New Roman" charset="0"/>
                <a:ea typeface="Times New Roman" charset="0"/>
                <a:cs typeface="Times New Roman" charset="0"/>
              </a:rPr>
              <a:t> and 3</a:t>
            </a:r>
            <a:r>
              <a:rPr lang="en-US" sz="2800" baseline="30000" dirty="0">
                <a:solidFill>
                  <a:srgbClr val="000000"/>
                </a:solidFill>
                <a:latin typeface="Times New Roman" charset="0"/>
                <a:ea typeface="Times New Roman" charset="0"/>
                <a:cs typeface="Times New Roman" charset="0"/>
              </a:rPr>
              <a:t>rd</a:t>
            </a:r>
            <a:r>
              <a:rPr lang="en-US" sz="2800" dirty="0">
                <a:solidFill>
                  <a:srgbClr val="000000"/>
                </a:solidFill>
                <a:latin typeface="Times New Roman" charset="0"/>
                <a:ea typeface="Times New Roman" charset="0"/>
                <a:cs typeface="Times New Roman" charset="0"/>
              </a:rPr>
              <a:t> tensor dimensions.</a:t>
            </a:r>
            <a:endParaRPr lang="en-US" sz="3600" dirty="0">
              <a:solidFill>
                <a:srgbClr val="000000"/>
              </a:solidFill>
              <a:latin typeface="Times New Roman" charset="0"/>
              <a:ea typeface="Times New Roman" charset="0"/>
              <a:cs typeface="Times New Roman" charset="0"/>
            </a:endParaRPr>
          </a:p>
          <a:p>
            <a:r>
              <a:rPr lang="en-US" sz="2800" u="sng" dirty="0">
                <a:solidFill>
                  <a:srgbClr val="000000"/>
                </a:solidFill>
                <a:latin typeface="Times New Roman" charset="0"/>
                <a:ea typeface="Times New Roman" charset="0"/>
                <a:cs typeface="Times New Roman" charset="0"/>
              </a:rPr>
              <a:t>T-Product under transformation matrix W:</a:t>
            </a:r>
            <a:endParaRPr lang="en-US" sz="3200" u="sng" dirty="0">
              <a:solidFill>
                <a:srgbClr val="000000"/>
              </a:solidFill>
              <a:latin typeface="Times New Roman" charset="0"/>
              <a:ea typeface="Times New Roman" charset="0"/>
              <a:cs typeface="Times New Roman" charset="0"/>
            </a:endParaRPr>
          </a:p>
          <a:p>
            <a:endParaRPr lang="en-US" sz="3200" dirty="0">
              <a:solidFill>
                <a:srgbClr val="000000"/>
              </a:solidFill>
              <a:latin typeface="Times New Roman" charset="0"/>
              <a:ea typeface="Times New Roman" charset="0"/>
              <a:cs typeface="Times New Roman" charset="0"/>
            </a:endParaRPr>
          </a:p>
          <a:p>
            <a:endParaRPr lang="en-US" sz="3200" dirty="0">
              <a:solidFill>
                <a:srgbClr val="000000"/>
              </a:solidFill>
              <a:latin typeface="Times New Roman" charset="0"/>
              <a:ea typeface="Times New Roman" charset="0"/>
              <a:cs typeface="Times New Roman" charset="0"/>
            </a:endParaRPr>
          </a:p>
          <a:p>
            <a:endParaRPr lang="en-US" sz="3200" dirty="0">
              <a:solidFill>
                <a:srgbClr val="000000"/>
              </a:solidFill>
              <a:latin typeface="Times New Roman" charset="0"/>
              <a:ea typeface="Times New Roman" charset="0"/>
              <a:cs typeface="Times New Roman" charset="0"/>
            </a:endParaRPr>
          </a:p>
          <a:p>
            <a:endParaRPr lang="en-US" sz="3200" dirty="0">
              <a:solidFill>
                <a:srgbClr val="000000"/>
              </a:solidFill>
              <a:latin typeface="Times New Roman" charset="0"/>
              <a:ea typeface="Times New Roman" charset="0"/>
              <a:cs typeface="Times New Roman" charset="0"/>
            </a:endParaRPr>
          </a:p>
          <a:p>
            <a:endParaRPr lang="en-US" sz="3200" dirty="0">
              <a:solidFill>
                <a:srgbClr val="000000"/>
              </a:solidFill>
              <a:latin typeface="Times New Roman" charset="0"/>
              <a:ea typeface="Times New Roman" charset="0"/>
              <a:cs typeface="Times New Roman" charset="0"/>
            </a:endParaRPr>
          </a:p>
          <a:p>
            <a:endParaRPr lang="en-US" sz="3200" dirty="0">
              <a:solidFill>
                <a:srgbClr val="000000"/>
              </a:solidFill>
              <a:latin typeface="Times New Roman" charset="0"/>
              <a:ea typeface="Times New Roman" charset="0"/>
              <a:cs typeface="Times New Roman" charset="0"/>
            </a:endParaRPr>
          </a:p>
          <a:p>
            <a:endParaRPr lang="en-US" sz="3200" dirty="0">
              <a:solidFill>
                <a:srgbClr val="000000"/>
              </a:solidFill>
              <a:latin typeface="Times New Roman" charset="0"/>
              <a:ea typeface="Times New Roman" charset="0"/>
              <a:cs typeface="Times New Roman" charset="0"/>
            </a:endParaRPr>
          </a:p>
          <a:p>
            <a:endParaRPr lang="en-US" sz="3200" dirty="0">
              <a:solidFill>
                <a:srgbClr val="000000"/>
              </a:solidFill>
              <a:latin typeface="Times New Roman" charset="0"/>
              <a:ea typeface="Times New Roman" charset="0"/>
              <a:cs typeface="Times New Roman" charset="0"/>
            </a:endParaRPr>
          </a:p>
          <a:p>
            <a:endParaRPr lang="en-US" sz="3200" dirty="0">
              <a:solidFill>
                <a:srgbClr val="000000"/>
              </a:solidFill>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u="sng" dirty="0">
              <a:latin typeface="Times New Roman" charset="0"/>
              <a:ea typeface="Times New Roman" charset="0"/>
              <a:cs typeface="Times New Roman" charset="0"/>
            </a:endParaRPr>
          </a:p>
          <a:p>
            <a:r>
              <a:rPr lang="en-US" sz="2800" u="sng" dirty="0">
                <a:latin typeface="Times New Roman" charset="0"/>
                <a:ea typeface="Times New Roman" charset="0"/>
                <a:cs typeface="Times New Roman" charset="0"/>
              </a:rPr>
              <a:t>Haar Video Compression:</a:t>
            </a:r>
          </a:p>
          <a:p>
            <a:br>
              <a:rPr lang="en-US" sz="2800" dirty="0"/>
            </a:br>
            <a:endParaRPr lang="en-US" sz="2800" dirty="0"/>
          </a:p>
          <a:p>
            <a:endParaRPr lang="en-US" sz="3200" dirty="0">
              <a:solidFill>
                <a:srgbClr val="000000"/>
              </a:solidFill>
              <a:latin typeface="Times New Roman" charset="0"/>
              <a:ea typeface="Times New Roman" charset="0"/>
              <a:cs typeface="Times New Roman" charset="0"/>
            </a:endParaRPr>
          </a:p>
        </p:txBody>
      </p:sp>
      <p:sp>
        <p:nvSpPr>
          <p:cNvPr id="81" name="Text Box 142"/>
          <p:cNvSpPr txBox="1">
            <a:spLocks noChangeArrowheads="1"/>
          </p:cNvSpPr>
          <p:nvPr/>
        </p:nvSpPr>
        <p:spPr bwMode="auto">
          <a:xfrm>
            <a:off x="11910274" y="18612850"/>
            <a:ext cx="279677" cy="396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139321" tIns="69659" rIns="139321" bIns="69659">
            <a:spAutoFit/>
          </a:bodyPr>
          <a:lstStyle>
            <a:lvl1pPr defTabSz="339725" eaLnBrk="0" hangingPunct="0">
              <a:defRPr sz="300">
                <a:solidFill>
                  <a:schemeClr val="tx1"/>
                </a:solidFill>
                <a:latin typeface="Arial" charset="0"/>
                <a:ea typeface="ＭＳ Ｐゴシック" charset="0"/>
                <a:cs typeface="ＭＳ Ｐゴシック" charset="0"/>
              </a:defRPr>
            </a:lvl1pPr>
            <a:lvl2pPr marL="742950" indent="-285750" defTabSz="339725" eaLnBrk="0" hangingPunct="0">
              <a:defRPr sz="300">
                <a:solidFill>
                  <a:schemeClr val="tx1"/>
                </a:solidFill>
                <a:latin typeface="Arial" charset="0"/>
                <a:ea typeface="ＭＳ Ｐゴシック" charset="0"/>
              </a:defRPr>
            </a:lvl2pPr>
            <a:lvl3pPr marL="1143000" indent="-228600" defTabSz="339725" eaLnBrk="0" hangingPunct="0">
              <a:defRPr sz="300">
                <a:solidFill>
                  <a:schemeClr val="tx1"/>
                </a:solidFill>
                <a:latin typeface="Arial" charset="0"/>
                <a:ea typeface="ＭＳ Ｐゴシック" charset="0"/>
              </a:defRPr>
            </a:lvl3pPr>
            <a:lvl4pPr marL="1600200" indent="-228600" defTabSz="339725" eaLnBrk="0" hangingPunct="0">
              <a:defRPr sz="300">
                <a:solidFill>
                  <a:schemeClr val="tx1"/>
                </a:solidFill>
                <a:latin typeface="Arial" charset="0"/>
                <a:ea typeface="ＭＳ Ｐゴシック" charset="0"/>
              </a:defRPr>
            </a:lvl4pPr>
            <a:lvl5pPr marL="2057400" indent="-228600" defTabSz="339725" eaLnBrk="0" hangingPunct="0">
              <a:defRPr sz="300">
                <a:solidFill>
                  <a:schemeClr val="tx1"/>
                </a:solidFill>
                <a:latin typeface="Arial" charset="0"/>
                <a:ea typeface="ＭＳ Ｐゴシック" charset="0"/>
              </a:defRPr>
            </a:lvl5pPr>
            <a:lvl6pPr marL="2514600" indent="-228600" defTabSz="339725" eaLnBrk="0" fontAlgn="base" hangingPunct="0">
              <a:spcBef>
                <a:spcPct val="0"/>
              </a:spcBef>
              <a:spcAft>
                <a:spcPct val="0"/>
              </a:spcAft>
              <a:defRPr sz="300">
                <a:solidFill>
                  <a:schemeClr val="tx1"/>
                </a:solidFill>
                <a:latin typeface="Arial" charset="0"/>
                <a:ea typeface="ＭＳ Ｐゴシック" charset="0"/>
              </a:defRPr>
            </a:lvl6pPr>
            <a:lvl7pPr marL="2971800" indent="-228600" defTabSz="339725" eaLnBrk="0" fontAlgn="base" hangingPunct="0">
              <a:spcBef>
                <a:spcPct val="0"/>
              </a:spcBef>
              <a:spcAft>
                <a:spcPct val="0"/>
              </a:spcAft>
              <a:defRPr sz="300">
                <a:solidFill>
                  <a:schemeClr val="tx1"/>
                </a:solidFill>
                <a:latin typeface="Arial" charset="0"/>
                <a:ea typeface="ＭＳ Ｐゴシック" charset="0"/>
              </a:defRPr>
            </a:lvl7pPr>
            <a:lvl8pPr marL="3429000" indent="-228600" defTabSz="339725" eaLnBrk="0" fontAlgn="base" hangingPunct="0">
              <a:spcBef>
                <a:spcPct val="0"/>
              </a:spcBef>
              <a:spcAft>
                <a:spcPct val="0"/>
              </a:spcAft>
              <a:defRPr sz="300">
                <a:solidFill>
                  <a:schemeClr val="tx1"/>
                </a:solidFill>
                <a:latin typeface="Arial" charset="0"/>
                <a:ea typeface="ＭＳ Ｐゴシック" charset="0"/>
              </a:defRPr>
            </a:lvl8pPr>
            <a:lvl9pPr marL="3886200" indent="-228600" defTabSz="339725" eaLnBrk="0" fontAlgn="base" hangingPunct="0">
              <a:spcBef>
                <a:spcPct val="0"/>
              </a:spcBef>
              <a:spcAft>
                <a:spcPct val="0"/>
              </a:spcAft>
              <a:defRPr sz="300">
                <a:solidFill>
                  <a:schemeClr val="tx1"/>
                </a:solidFill>
                <a:latin typeface="Arial" charset="0"/>
                <a:ea typeface="ＭＳ Ｐゴシック" charset="0"/>
              </a:defRPr>
            </a:lvl9pPr>
          </a:lstStyle>
          <a:p>
            <a:pPr eaLnBrk="1" hangingPunct="1"/>
            <a:endParaRPr lang="en-US" sz="1600"/>
          </a:p>
        </p:txBody>
      </p:sp>
      <p:sp>
        <p:nvSpPr>
          <p:cNvPr id="109" name="TextBox 3"/>
          <p:cNvSpPr txBox="1">
            <a:spLocks noChangeArrowheads="1"/>
          </p:cNvSpPr>
          <p:nvPr/>
        </p:nvSpPr>
        <p:spPr bwMode="auto">
          <a:xfrm>
            <a:off x="12050112" y="2865573"/>
            <a:ext cx="12460560" cy="1539774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374593" tIns="187297" rIns="374593" bIns="187297">
            <a:spAutoFit/>
          </a:bodyPr>
          <a:lstStyle>
            <a:lvl1pPr eaLnBrk="0" hangingPunct="0">
              <a:defRPr sz="300">
                <a:solidFill>
                  <a:schemeClr val="tx1"/>
                </a:solidFill>
                <a:latin typeface="Arial" charset="0"/>
                <a:ea typeface="ＭＳ Ｐゴシック" charset="0"/>
                <a:cs typeface="ＭＳ Ｐゴシック" charset="0"/>
              </a:defRPr>
            </a:lvl1pPr>
            <a:lvl2pPr marL="742950" indent="-285750" eaLnBrk="0" hangingPunct="0">
              <a:defRPr sz="300">
                <a:solidFill>
                  <a:schemeClr val="tx1"/>
                </a:solidFill>
                <a:latin typeface="Arial" charset="0"/>
                <a:ea typeface="ＭＳ Ｐゴシック" charset="0"/>
              </a:defRPr>
            </a:lvl2pPr>
            <a:lvl3pPr marL="1143000" indent="-228600" eaLnBrk="0" hangingPunct="0">
              <a:defRPr sz="300">
                <a:solidFill>
                  <a:schemeClr val="tx1"/>
                </a:solidFill>
                <a:latin typeface="Arial" charset="0"/>
                <a:ea typeface="ＭＳ Ｐゴシック" charset="0"/>
              </a:defRPr>
            </a:lvl3pPr>
            <a:lvl4pPr marL="1600200" indent="-228600" eaLnBrk="0" hangingPunct="0">
              <a:defRPr sz="300">
                <a:solidFill>
                  <a:schemeClr val="tx1"/>
                </a:solidFill>
                <a:latin typeface="Arial" charset="0"/>
                <a:ea typeface="ＭＳ Ｐゴシック" charset="0"/>
              </a:defRPr>
            </a:lvl4pPr>
            <a:lvl5pPr marL="2057400" indent="-228600" eaLnBrk="0" hangingPunct="0">
              <a:defRPr sz="300">
                <a:solidFill>
                  <a:schemeClr val="tx1"/>
                </a:solidFill>
                <a:latin typeface="Arial" charset="0"/>
                <a:ea typeface="ＭＳ Ｐゴシック" charset="0"/>
              </a:defRPr>
            </a:lvl5pPr>
            <a:lvl6pPr marL="2514600" indent="-228600" eaLnBrk="0" fontAlgn="base" hangingPunct="0">
              <a:spcBef>
                <a:spcPct val="0"/>
              </a:spcBef>
              <a:spcAft>
                <a:spcPct val="0"/>
              </a:spcAft>
              <a:defRPr sz="300">
                <a:solidFill>
                  <a:schemeClr val="tx1"/>
                </a:solidFill>
                <a:latin typeface="Arial" charset="0"/>
                <a:ea typeface="ＭＳ Ｐゴシック" charset="0"/>
              </a:defRPr>
            </a:lvl6pPr>
            <a:lvl7pPr marL="2971800" indent="-228600" eaLnBrk="0" fontAlgn="base" hangingPunct="0">
              <a:spcBef>
                <a:spcPct val="0"/>
              </a:spcBef>
              <a:spcAft>
                <a:spcPct val="0"/>
              </a:spcAft>
              <a:defRPr sz="300">
                <a:solidFill>
                  <a:schemeClr val="tx1"/>
                </a:solidFill>
                <a:latin typeface="Arial" charset="0"/>
                <a:ea typeface="ＭＳ Ｐゴシック" charset="0"/>
              </a:defRPr>
            </a:lvl7pPr>
            <a:lvl8pPr marL="3429000" indent="-228600" eaLnBrk="0" fontAlgn="base" hangingPunct="0">
              <a:spcBef>
                <a:spcPct val="0"/>
              </a:spcBef>
              <a:spcAft>
                <a:spcPct val="0"/>
              </a:spcAft>
              <a:defRPr sz="300">
                <a:solidFill>
                  <a:schemeClr val="tx1"/>
                </a:solidFill>
                <a:latin typeface="Arial" charset="0"/>
                <a:ea typeface="ＭＳ Ｐゴシック" charset="0"/>
              </a:defRPr>
            </a:lvl8pPr>
            <a:lvl9pPr marL="3886200" indent="-228600" eaLnBrk="0" fontAlgn="base" hangingPunct="0">
              <a:spcBef>
                <a:spcPct val="0"/>
              </a:spcBef>
              <a:spcAft>
                <a:spcPct val="0"/>
              </a:spcAft>
              <a:defRPr sz="300">
                <a:solidFill>
                  <a:schemeClr val="tx1"/>
                </a:solidFill>
                <a:latin typeface="Arial" charset="0"/>
                <a:ea typeface="ＭＳ Ｐゴシック" charset="0"/>
              </a:defRPr>
            </a:lvl9pPr>
          </a:lstStyle>
          <a:p>
            <a:pPr lvl="0"/>
            <a:r>
              <a:rPr lang="en-US" sz="3600" b="1" dirty="0">
                <a:latin typeface="Times New Roman" charset="0"/>
                <a:ea typeface="Times New Roman" charset="0"/>
                <a:cs typeface="Times New Roman" charset="0"/>
                <a:sym typeface="Arial"/>
              </a:rPr>
              <a:t>Haar Discrete Wavelet Transform:</a:t>
            </a:r>
          </a:p>
          <a:p>
            <a:pPr lvl="0"/>
            <a:r>
              <a:rPr lang="en-US" sz="2800" dirty="0">
                <a:latin typeface="Times New Roman" charset="0"/>
                <a:ea typeface="Times New Roman" charset="0"/>
                <a:cs typeface="Times New Roman" charset="0"/>
                <a:sym typeface="Arial"/>
              </a:rPr>
              <a:t>This simple wavelet basis works recursively on powers of 2, and is often used as a pre-condition for image compression. Below is an example of an image passed through one iteration of a discrete wavelet transform.</a:t>
            </a: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3600" b="1" dirty="0">
              <a:latin typeface="Times New Roman" charset="0"/>
              <a:ea typeface="Times New Roman" charset="0"/>
              <a:cs typeface="Times New Roman" charset="0"/>
              <a:sym typeface="Arial"/>
            </a:endParaRPr>
          </a:p>
          <a:p>
            <a:pPr lvl="0"/>
            <a:r>
              <a:rPr lang="en-US" sz="3600" b="1" dirty="0">
                <a:latin typeface="Times New Roman" charset="0"/>
                <a:ea typeface="Times New Roman" charset="0"/>
                <a:cs typeface="Times New Roman" charset="0"/>
                <a:sym typeface="Arial"/>
              </a:rPr>
              <a:t>Truncation Strategies:</a:t>
            </a:r>
          </a:p>
          <a:p>
            <a:pPr lvl="0"/>
            <a:r>
              <a:rPr lang="en-US" sz="2800" dirty="0">
                <a:latin typeface="Times New Roman" charset="0"/>
                <a:ea typeface="Times New Roman" charset="0"/>
                <a:cs typeface="Times New Roman" charset="0"/>
                <a:sym typeface="Arial"/>
              </a:rPr>
              <a:t>Unlike the second-order tensor case (a matrix), higher-order tensors often lack rank-optimal approximations, as even the characterization of “rank” is tenuous. Furthermore, I limited my possible truncation schemes to those which have pre-determined truncation indices so that the Lanczos iterations could halt prematurely and save computation time.</a:t>
            </a:r>
          </a:p>
          <a:p>
            <a:pPr lvl="0"/>
            <a:r>
              <a:rPr lang="en-US" sz="2800" dirty="0">
                <a:latin typeface="Times New Roman" charset="0"/>
                <a:ea typeface="Times New Roman" charset="0"/>
                <a:cs typeface="Times New Roman" charset="0"/>
                <a:sym typeface="Arial"/>
              </a:rPr>
              <a:t>I ultimately used the following equation to calculate truncation indices for each slice </a:t>
            </a:r>
            <a:r>
              <a:rPr lang="en-US" sz="2800" i="1" dirty="0" err="1">
                <a:latin typeface="Times New Roman" charset="0"/>
                <a:ea typeface="Times New Roman" charset="0"/>
                <a:cs typeface="Times New Roman" charset="0"/>
                <a:sym typeface="Arial"/>
              </a:rPr>
              <a:t>i</a:t>
            </a:r>
            <a:r>
              <a:rPr lang="en-US" sz="2800" dirty="0">
                <a:latin typeface="Times New Roman" charset="0"/>
                <a:ea typeface="Times New Roman" charset="0"/>
                <a:cs typeface="Times New Roman" charset="0"/>
                <a:sym typeface="Arial"/>
              </a:rPr>
              <a:t>, video dimension </a:t>
            </a:r>
            <a:r>
              <a:rPr lang="en-US" sz="2800" i="1" dirty="0">
                <a:latin typeface="Times New Roman" charset="0"/>
                <a:ea typeface="Times New Roman" charset="0"/>
                <a:cs typeface="Times New Roman" charset="0"/>
                <a:sym typeface="Arial"/>
              </a:rPr>
              <a:t>t</a:t>
            </a:r>
            <a:r>
              <a:rPr lang="en-US" sz="2800" dirty="0">
                <a:latin typeface="Times New Roman" charset="0"/>
                <a:ea typeface="Times New Roman" charset="0"/>
                <a:cs typeface="Times New Roman" charset="0"/>
                <a:sym typeface="Arial"/>
              </a:rPr>
              <a:t>, frames </a:t>
            </a:r>
            <a:r>
              <a:rPr lang="en-US" sz="2800" i="1" dirty="0">
                <a:latin typeface="Times New Roman" charset="0"/>
                <a:ea typeface="Times New Roman" charset="0"/>
                <a:cs typeface="Times New Roman" charset="0"/>
                <a:sym typeface="Arial"/>
              </a:rPr>
              <a:t>f</a:t>
            </a:r>
            <a:r>
              <a:rPr lang="en-US" sz="2800" dirty="0">
                <a:latin typeface="Times New Roman" charset="0"/>
                <a:ea typeface="Times New Roman" charset="0"/>
                <a:cs typeface="Times New Roman" charset="0"/>
                <a:sym typeface="Arial"/>
              </a:rPr>
              <a:t>, and transform iterations </a:t>
            </a:r>
            <a:r>
              <a:rPr lang="en-US" sz="2800" i="1" dirty="0">
                <a:latin typeface="Times New Roman" charset="0"/>
                <a:ea typeface="Times New Roman" charset="0"/>
                <a:cs typeface="Times New Roman" charset="0"/>
                <a:sym typeface="Arial"/>
              </a:rPr>
              <a:t>r</a:t>
            </a:r>
            <a:r>
              <a:rPr lang="en-US" sz="2800" dirty="0">
                <a:latin typeface="Times New Roman" charset="0"/>
                <a:ea typeface="Times New Roman" charset="0"/>
                <a:cs typeface="Times New Roman" charset="0"/>
                <a:sym typeface="Arial"/>
              </a:rPr>
              <a:t>. </a:t>
            </a: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r>
              <a:rPr lang="en-US" sz="2800" dirty="0">
                <a:latin typeface="Times New Roman" charset="0"/>
                <a:ea typeface="Times New Roman" charset="0"/>
                <a:cs typeface="Times New Roman" charset="0"/>
                <a:sym typeface="Arial"/>
              </a:rPr>
              <a:t>This follows from the sets of truncation values, based on the transform iterations:</a:t>
            </a: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a:p>
            <a:pPr lvl="0"/>
            <a:endParaRPr lang="en-US" sz="2800" dirty="0">
              <a:latin typeface="Times New Roman" charset="0"/>
              <a:ea typeface="Times New Roman" charset="0"/>
              <a:cs typeface="Times New Roman" charset="0"/>
              <a:sym typeface="Arial"/>
            </a:endParaRPr>
          </a:p>
        </p:txBody>
      </p:sp>
      <p:sp>
        <p:nvSpPr>
          <p:cNvPr id="2" name="TextBox 1"/>
          <p:cNvSpPr txBox="1"/>
          <p:nvPr/>
        </p:nvSpPr>
        <p:spPr>
          <a:xfrm>
            <a:off x="2580584" y="101640"/>
            <a:ext cx="32739685" cy="1107996"/>
          </a:xfrm>
          <a:prstGeom prst="rect">
            <a:avLst/>
          </a:prstGeom>
          <a:noFill/>
        </p:spPr>
        <p:txBody>
          <a:bodyPr wrap="square" rtlCol="0">
            <a:spAutoFit/>
          </a:bodyPr>
          <a:lstStyle/>
          <a:p>
            <a:pPr algn="ctr"/>
            <a:r>
              <a:rPr lang="en-US" dirty="0">
                <a:solidFill>
                  <a:schemeClr val="bg1"/>
                </a:solidFill>
                <a:latin typeface="Times New Roman" charset="0"/>
                <a:ea typeface="Times New Roman" charset="0"/>
                <a:cs typeface="Times New Roman" charset="0"/>
              </a:rPr>
              <a:t>Zoom Video Compression Using a Compressed Tensor Singular Value Decomposition</a:t>
            </a:r>
          </a:p>
        </p:txBody>
      </p:sp>
      <p:sp>
        <p:nvSpPr>
          <p:cNvPr id="3" name="TextBox 2"/>
          <p:cNvSpPr txBox="1"/>
          <p:nvPr/>
        </p:nvSpPr>
        <p:spPr>
          <a:xfrm>
            <a:off x="4004136" y="1167834"/>
            <a:ext cx="29892579" cy="830997"/>
          </a:xfrm>
          <a:prstGeom prst="rect">
            <a:avLst/>
          </a:prstGeom>
          <a:noFill/>
        </p:spPr>
        <p:txBody>
          <a:bodyPr wrap="square" rtlCol="0">
            <a:spAutoFit/>
          </a:bodyPr>
          <a:lstStyle/>
          <a:p>
            <a:pPr algn="ctr"/>
            <a:r>
              <a:rPr lang="en-US" sz="4800" dirty="0">
                <a:solidFill>
                  <a:schemeClr val="bg1"/>
                </a:solidFill>
                <a:latin typeface="Times New Roman" charset="0"/>
                <a:ea typeface="Times New Roman" charset="0"/>
                <a:cs typeface="Times New Roman" charset="0"/>
              </a:rPr>
              <a:t>Michael Thramann, Advisor: Misha Kilmer</a:t>
            </a:r>
          </a:p>
        </p:txBody>
      </p:sp>
      <p:sp>
        <p:nvSpPr>
          <p:cNvPr id="44" name="TextBox 43"/>
          <p:cNvSpPr txBox="1"/>
          <p:nvPr/>
        </p:nvSpPr>
        <p:spPr>
          <a:xfrm>
            <a:off x="4093013" y="1874625"/>
            <a:ext cx="29892579" cy="769441"/>
          </a:xfrm>
          <a:prstGeom prst="rect">
            <a:avLst/>
          </a:prstGeom>
          <a:noFill/>
        </p:spPr>
        <p:txBody>
          <a:bodyPr wrap="square" rtlCol="0">
            <a:spAutoFit/>
          </a:bodyPr>
          <a:lstStyle/>
          <a:p>
            <a:pPr algn="ctr"/>
            <a:r>
              <a:rPr lang="en-US" sz="4400" dirty="0">
                <a:solidFill>
                  <a:schemeClr val="bg1"/>
                </a:solidFill>
                <a:latin typeface="Times New Roman" charset="0"/>
                <a:ea typeface="Times New Roman" charset="0"/>
                <a:cs typeface="Times New Roman" charset="0"/>
              </a:rPr>
              <a:t>Tufts University, Department of Mathematics</a:t>
            </a:r>
          </a:p>
        </p:txBody>
      </p:sp>
      <p:pic>
        <p:nvPicPr>
          <p:cNvPr id="1037" name="Picture 13" descr="ttp://communications.tufts.edu/wp-content/uploads/sas-horiz-lockup-whit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041" y="1447057"/>
            <a:ext cx="7053943" cy="103440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5018" y="9857746"/>
            <a:ext cx="5847342" cy="5172704"/>
          </a:xfrm>
          <a:prstGeom prst="rect">
            <a:avLst/>
          </a:prstGeom>
        </p:spPr>
      </p:pic>
      <p:pic>
        <p:nvPicPr>
          <p:cNvPr id="9" name="Picture 8">
            <a:hlinkClick r:id="rId5"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333074" y="5018240"/>
            <a:ext cx="5245425" cy="4175788"/>
          </a:xfrm>
          <a:prstGeom prst="rect">
            <a:avLst/>
          </a:prstGeom>
        </p:spPr>
      </p:pic>
      <p:pic>
        <p:nvPicPr>
          <p:cNvPr id="10" name="Picture 9">
            <a:hlinkClick r:id="rId5" action="ppaction://hlinksldjump"/>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091392" y="5018240"/>
            <a:ext cx="5214957" cy="4151533"/>
          </a:xfrm>
          <a:prstGeom prst="rect">
            <a:avLst/>
          </a:prstGeom>
        </p:spPr>
      </p:pic>
      <p:pic>
        <p:nvPicPr>
          <p:cNvPr id="11" name="Picture 1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5018" y="15693827"/>
            <a:ext cx="8350851" cy="4680148"/>
          </a:xfrm>
          <a:prstGeom prst="rect">
            <a:avLst/>
          </a:prstGeom>
        </p:spPr>
      </p:pic>
      <p:pic>
        <p:nvPicPr>
          <p:cNvPr id="12" name="Picture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476825" y="12902023"/>
            <a:ext cx="4203348" cy="1280330"/>
          </a:xfrm>
          <a:prstGeom prst="rect">
            <a:avLst/>
          </a:prstGeom>
        </p:spPr>
      </p:pic>
      <p:pic>
        <p:nvPicPr>
          <p:cNvPr id="13" name="Picture 12">
            <a:hlinkClick r:id="rId10" action="ppaction://hlinksldjump"/>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4266150" y="14587161"/>
            <a:ext cx="7650484" cy="6090412"/>
          </a:xfrm>
          <a:prstGeom prst="rect">
            <a:avLst/>
          </a:prstGeom>
        </p:spPr>
      </p:pic>
      <p:sp>
        <p:nvSpPr>
          <p:cNvPr id="14" name="TextBox 13"/>
          <p:cNvSpPr txBox="1"/>
          <p:nvPr/>
        </p:nvSpPr>
        <p:spPr>
          <a:xfrm>
            <a:off x="25320403" y="3065025"/>
            <a:ext cx="11512772" cy="17512486"/>
          </a:xfrm>
          <a:prstGeom prst="rect">
            <a:avLst/>
          </a:prstGeom>
          <a:noFill/>
        </p:spPr>
        <p:txBody>
          <a:bodyPr wrap="square" rtlCol="0">
            <a:spAutoFit/>
          </a:bodyPr>
          <a:lstStyle/>
          <a:p>
            <a:r>
              <a:rPr lang="en-US" sz="3600" b="1" dirty="0">
                <a:latin typeface="Times New Roman" charset="0"/>
                <a:ea typeface="Times New Roman" charset="0"/>
                <a:cs typeface="Times New Roman" charset="0"/>
              </a:rPr>
              <a:t>Results:</a:t>
            </a:r>
          </a:p>
          <a:p>
            <a:r>
              <a:rPr lang="en-US" sz="2800" dirty="0">
                <a:latin typeface="Times New Roman" charset="0"/>
                <a:ea typeface="Times New Roman" charset="0"/>
                <a:cs typeface="Times New Roman" charset="0"/>
                <a:hlinkClick r:id="rId12" action="ppaction://hlinksldjump"/>
              </a:rPr>
              <a:t>See original and compressed videos.</a:t>
            </a:r>
            <a:endParaRPr lang="en-US" sz="2800" dirty="0">
              <a:latin typeface="Times New Roman" charset="0"/>
              <a:ea typeface="Times New Roman" charset="0"/>
              <a:cs typeface="Times New Roman" charset="0"/>
            </a:endParaRPr>
          </a:p>
          <a:p>
            <a:r>
              <a:rPr lang="en-US" sz="2800" dirty="0">
                <a:latin typeface="Times New Roman" charset="0"/>
                <a:ea typeface="Times New Roman" charset="0"/>
                <a:cs typeface="Times New Roman" charset="0"/>
              </a:rPr>
              <a:t>Below is a plot of quantitative video error (third-order Frobenius norm of difference), compared to the relative amount of memory required in compressed form.</a:t>
            </a: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endParaRPr lang="en-US" sz="2800" dirty="0">
              <a:latin typeface="Times New Roman" charset="0"/>
              <a:ea typeface="Times New Roman" charset="0"/>
              <a:cs typeface="Times New Roman" charset="0"/>
            </a:endParaRPr>
          </a:p>
          <a:p>
            <a:r>
              <a:rPr lang="en-US" sz="3600" b="1" dirty="0">
                <a:latin typeface="Times New Roman" charset="0"/>
                <a:ea typeface="Times New Roman" charset="0"/>
                <a:cs typeface="Times New Roman" charset="0"/>
              </a:rPr>
              <a:t>Further Work:</a:t>
            </a:r>
          </a:p>
          <a:p>
            <a:r>
              <a:rPr lang="en-US" sz="2800" dirty="0">
                <a:latin typeface="Times New Roman" charset="0"/>
                <a:ea typeface="Times New Roman" charset="0"/>
                <a:cs typeface="Times New Roman" charset="0"/>
              </a:rPr>
              <a:t>An optimal automated scheme to choose truncation values has yet to be developed. It also might be beneficial to consider other linear transforms and their applications to various video characteristics. I would also consider non-visual data that might have redundancies over a time-dimension to be well-suited for this kind of machinery. </a:t>
            </a:r>
          </a:p>
          <a:p>
            <a:endParaRPr lang="en-US" sz="1800" b="1" dirty="0">
              <a:latin typeface="Times New Roman" charset="0"/>
              <a:ea typeface="Times New Roman" charset="0"/>
              <a:cs typeface="Times New Roman" charset="0"/>
            </a:endParaRPr>
          </a:p>
          <a:p>
            <a:r>
              <a:rPr lang="en-US" sz="3600" b="1" dirty="0">
                <a:latin typeface="Times New Roman" charset="0"/>
                <a:ea typeface="Times New Roman" charset="0"/>
                <a:cs typeface="Times New Roman" charset="0"/>
              </a:rPr>
              <a:t>Acknowledgements:</a:t>
            </a:r>
          </a:p>
          <a:p>
            <a:r>
              <a:rPr lang="en-US" sz="2800" dirty="0">
                <a:latin typeface="Times New Roman" charset="0"/>
                <a:ea typeface="Times New Roman" charset="0"/>
                <a:cs typeface="Times New Roman" charset="0"/>
              </a:rPr>
              <a:t>The author would like to thank Misha Kilmer for funding and guidance into the area of Numerical Linear Algebra and tensor applications. The author is also indebted to Professor </a:t>
            </a:r>
            <a:r>
              <a:rPr lang="en-US" sz="2800" dirty="0" err="1">
                <a:latin typeface="Times New Roman" charset="0"/>
                <a:ea typeface="Times New Roman" charset="0"/>
                <a:cs typeface="Times New Roman" charset="0"/>
              </a:rPr>
              <a:t>Shuchin</a:t>
            </a:r>
            <a:r>
              <a:rPr lang="en-US" sz="2800" dirty="0">
                <a:latin typeface="Times New Roman" charset="0"/>
                <a:ea typeface="Times New Roman" charset="0"/>
                <a:cs typeface="Times New Roman" charset="0"/>
              </a:rPr>
              <a:t> Aeron (Tufts Electrical and Computer Engineering) for some of the MATLAB programs used in this research.</a:t>
            </a:r>
          </a:p>
          <a:p>
            <a:endParaRPr lang="en-US" sz="1800" dirty="0">
              <a:latin typeface="Times New Roman" charset="0"/>
              <a:ea typeface="Times New Roman" charset="0"/>
              <a:cs typeface="Times New Roman" charset="0"/>
            </a:endParaRPr>
          </a:p>
          <a:p>
            <a:r>
              <a:rPr lang="en-US" sz="3600" b="1" dirty="0">
                <a:latin typeface="Times New Roman" charset="0"/>
                <a:ea typeface="Times New Roman" charset="0"/>
                <a:cs typeface="Times New Roman" charset="0"/>
              </a:rPr>
              <a:t>References:</a:t>
            </a:r>
          </a:p>
          <a:p>
            <a:r>
              <a:rPr lang="en-US" sz="2800" dirty="0">
                <a:latin typeface="Times New Roman" charset="0"/>
                <a:ea typeface="Times New Roman" charset="0"/>
                <a:cs typeface="Times New Roman" charset="0"/>
              </a:rPr>
              <a:t>[1]  </a:t>
            </a:r>
            <a:r>
              <a:rPr lang="en-US" sz="2800" dirty="0" err="1">
                <a:latin typeface="Times New Roman" charset="0"/>
                <a:ea typeface="Times New Roman" charset="0"/>
                <a:cs typeface="Times New Roman" charset="0"/>
              </a:rPr>
              <a:t>Jie</a:t>
            </a:r>
            <a:r>
              <a:rPr lang="en-US" sz="2800" dirty="0">
                <a:latin typeface="Times New Roman" charset="0"/>
                <a:ea typeface="Times New Roman" charset="0"/>
                <a:cs typeface="Times New Roman" charset="0"/>
              </a:rPr>
              <a:t> Chen and Yousef </a:t>
            </a:r>
            <a:r>
              <a:rPr lang="en-US" sz="2800" dirty="0" err="1">
                <a:latin typeface="Times New Roman" charset="0"/>
                <a:ea typeface="Times New Roman" charset="0"/>
                <a:cs typeface="Times New Roman" charset="0"/>
              </a:rPr>
              <a:t>Saad</a:t>
            </a:r>
            <a:r>
              <a:rPr lang="en-US" sz="2800" dirty="0">
                <a:latin typeface="Times New Roman" charset="0"/>
                <a:ea typeface="Times New Roman" charset="0"/>
                <a:cs typeface="Times New Roman" charset="0"/>
              </a:rPr>
              <a:t>. On the tensor </a:t>
            </a:r>
            <a:r>
              <a:rPr lang="en-US" sz="2800" dirty="0" err="1">
                <a:latin typeface="Times New Roman" charset="0"/>
                <a:ea typeface="Times New Roman" charset="0"/>
                <a:cs typeface="Times New Roman" charset="0"/>
              </a:rPr>
              <a:t>svd</a:t>
            </a:r>
            <a:r>
              <a:rPr lang="en-US" sz="2800" dirty="0">
                <a:latin typeface="Times New Roman" charset="0"/>
                <a:ea typeface="Times New Roman" charset="0"/>
                <a:cs typeface="Times New Roman" charset="0"/>
              </a:rPr>
              <a:t> and the optimal low rank 	orthogonal approximation of tensors. SIAM J. Matrix Anal. Appl., 	30(4):1709–1734, January 2009. </a:t>
            </a:r>
          </a:p>
          <a:p>
            <a:r>
              <a:rPr lang="en-US" sz="2800" dirty="0">
                <a:latin typeface="Times New Roman" charset="0"/>
                <a:ea typeface="Times New Roman" charset="0"/>
                <a:cs typeface="Times New Roman" charset="0"/>
              </a:rPr>
              <a:t>[2]  Ning </a:t>
            </a:r>
            <a:r>
              <a:rPr lang="en-US" sz="2800" dirty="0" err="1">
                <a:latin typeface="Times New Roman" charset="0"/>
                <a:ea typeface="Times New Roman" charset="0"/>
                <a:cs typeface="Times New Roman" charset="0"/>
              </a:rPr>
              <a:t>Hao</a:t>
            </a:r>
            <a:r>
              <a:rPr lang="en-US" sz="2800" dirty="0">
                <a:latin typeface="Times New Roman" charset="0"/>
                <a:ea typeface="Times New Roman" charset="0"/>
                <a:cs typeface="Times New Roman" charset="0"/>
              </a:rPr>
              <a:t>, Misha E. Kilmer, Karen </a:t>
            </a:r>
            <a:r>
              <a:rPr lang="en-US" sz="2800" dirty="0" err="1">
                <a:latin typeface="Times New Roman" charset="0"/>
                <a:ea typeface="Times New Roman" charset="0"/>
                <a:cs typeface="Times New Roman" charset="0"/>
              </a:rPr>
              <a:t>Braman</a:t>
            </a:r>
            <a:r>
              <a:rPr lang="en-US" sz="2800" dirty="0">
                <a:latin typeface="Times New Roman" charset="0"/>
                <a:ea typeface="Times New Roman" charset="0"/>
                <a:cs typeface="Times New Roman" charset="0"/>
              </a:rPr>
              <a:t>, and Randy C. Hoover. Facial 	Recognition Using Tensor- Tensor Decompositions. SIAM J. 	Imaging Sciences, 6:437–438, 2013. </a:t>
            </a:r>
          </a:p>
          <a:p>
            <a:r>
              <a:rPr lang="en-US" sz="2800" dirty="0">
                <a:latin typeface="Times New Roman" charset="0"/>
                <a:ea typeface="Times New Roman" charset="0"/>
                <a:cs typeface="Times New Roman" charset="0"/>
              </a:rPr>
              <a:t>[3]  Eric </a:t>
            </a:r>
            <a:r>
              <a:rPr lang="en-US" sz="2800" dirty="0" err="1">
                <a:latin typeface="Times New Roman" charset="0"/>
                <a:ea typeface="Times New Roman" charset="0"/>
                <a:cs typeface="Times New Roman" charset="0"/>
              </a:rPr>
              <a:t>Kernfeld</a:t>
            </a:r>
            <a:r>
              <a:rPr lang="en-US" sz="2800" dirty="0">
                <a:latin typeface="Times New Roman" charset="0"/>
                <a:ea typeface="Times New Roman" charset="0"/>
                <a:cs typeface="Times New Roman" charset="0"/>
              </a:rPr>
              <a:t>, Misha Kilmer, and </a:t>
            </a:r>
            <a:r>
              <a:rPr lang="en-US" sz="2800" dirty="0" err="1">
                <a:latin typeface="Times New Roman" charset="0"/>
                <a:ea typeface="Times New Roman" charset="0"/>
                <a:cs typeface="Times New Roman" charset="0"/>
              </a:rPr>
              <a:t>Shuchin</a:t>
            </a:r>
            <a:r>
              <a:rPr lang="en-US" sz="2800" dirty="0">
                <a:latin typeface="Times New Roman" charset="0"/>
                <a:ea typeface="Times New Roman" charset="0"/>
                <a:cs typeface="Times New Roman" charset="0"/>
              </a:rPr>
              <a:t> Aeron. Tensor-tensor products 	with invertible linear trans- forms. Linear Algebra and its 	Applications, 485:545 – 570, 2015. </a:t>
            </a:r>
          </a:p>
          <a:p>
            <a:r>
              <a:rPr lang="en-US" sz="2800" dirty="0">
                <a:latin typeface="Times New Roman" charset="0"/>
                <a:ea typeface="Times New Roman" charset="0"/>
                <a:cs typeface="Times New Roman" charset="0"/>
              </a:rPr>
              <a:t>[4]  Tamara G. </a:t>
            </a:r>
            <a:r>
              <a:rPr lang="en-US" sz="2800" dirty="0" err="1">
                <a:latin typeface="Times New Roman" charset="0"/>
                <a:ea typeface="Times New Roman" charset="0"/>
                <a:cs typeface="Times New Roman" charset="0"/>
              </a:rPr>
              <a:t>Kolda</a:t>
            </a:r>
            <a:r>
              <a:rPr lang="en-US" sz="2800" dirty="0">
                <a:latin typeface="Times New Roman" charset="0"/>
                <a:ea typeface="Times New Roman" charset="0"/>
                <a:cs typeface="Times New Roman" charset="0"/>
              </a:rPr>
              <a:t> and Brett W. Bader. Tensor decompositions and 	applications. SIAM Review, 51(3):455– 500, 2009. </a:t>
            </a:r>
          </a:p>
        </p:txBody>
      </p:sp>
      <p:pic>
        <p:nvPicPr>
          <p:cNvPr id="15" name="Picture 14">
            <a:hlinkClick r:id="rId13" action="ppaction://hlinksldjump"/>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8419786" y="5018240"/>
            <a:ext cx="7777842" cy="5022574"/>
          </a:xfrm>
          <a:prstGeom prst="rect">
            <a:avLst/>
          </a:prstGeom>
        </p:spPr>
      </p:pic>
    </p:spTree>
    <p:extLst>
      <p:ext uri="{BB962C8B-B14F-4D97-AF65-F5344CB8AC3E}">
        <p14:creationId xmlns:p14="http://schemas.microsoft.com/office/powerpoint/2010/main" val="166343107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68ABD"/>
        </a:solidFill>
        <a:effectLst/>
      </p:bgPr>
    </p:bg>
    <p:spTree>
      <p:nvGrpSpPr>
        <p:cNvPr id="1" name=""/>
        <p:cNvGrpSpPr/>
        <p:nvPr/>
      </p:nvGrpSpPr>
      <p:grpSpPr>
        <a:xfrm>
          <a:off x="0" y="0"/>
          <a:ext cx="0" cy="0"/>
          <a:chOff x="0" y="0"/>
          <a:chExt cx="0" cy="0"/>
        </a:xfrm>
      </p:grpSpPr>
      <p:sp>
        <p:nvSpPr>
          <p:cNvPr id="81" name="Text Box 142"/>
          <p:cNvSpPr txBox="1">
            <a:spLocks noChangeArrowheads="1"/>
          </p:cNvSpPr>
          <p:nvPr/>
        </p:nvSpPr>
        <p:spPr bwMode="auto">
          <a:xfrm>
            <a:off x="11910274" y="18612850"/>
            <a:ext cx="279677" cy="396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139321" tIns="69659" rIns="139321" bIns="69659">
            <a:spAutoFit/>
          </a:bodyPr>
          <a:lstStyle>
            <a:lvl1pPr defTabSz="339725" eaLnBrk="0" hangingPunct="0">
              <a:defRPr sz="300">
                <a:solidFill>
                  <a:schemeClr val="tx1"/>
                </a:solidFill>
                <a:latin typeface="Arial" charset="0"/>
                <a:ea typeface="ＭＳ Ｐゴシック" charset="0"/>
                <a:cs typeface="ＭＳ Ｐゴシック" charset="0"/>
              </a:defRPr>
            </a:lvl1pPr>
            <a:lvl2pPr marL="742950" indent="-285750" defTabSz="339725" eaLnBrk="0" hangingPunct="0">
              <a:defRPr sz="300">
                <a:solidFill>
                  <a:schemeClr val="tx1"/>
                </a:solidFill>
                <a:latin typeface="Arial" charset="0"/>
                <a:ea typeface="ＭＳ Ｐゴシック" charset="0"/>
              </a:defRPr>
            </a:lvl2pPr>
            <a:lvl3pPr marL="1143000" indent="-228600" defTabSz="339725" eaLnBrk="0" hangingPunct="0">
              <a:defRPr sz="300">
                <a:solidFill>
                  <a:schemeClr val="tx1"/>
                </a:solidFill>
                <a:latin typeface="Arial" charset="0"/>
                <a:ea typeface="ＭＳ Ｐゴシック" charset="0"/>
              </a:defRPr>
            </a:lvl3pPr>
            <a:lvl4pPr marL="1600200" indent="-228600" defTabSz="339725" eaLnBrk="0" hangingPunct="0">
              <a:defRPr sz="300">
                <a:solidFill>
                  <a:schemeClr val="tx1"/>
                </a:solidFill>
                <a:latin typeface="Arial" charset="0"/>
                <a:ea typeface="ＭＳ Ｐゴシック" charset="0"/>
              </a:defRPr>
            </a:lvl4pPr>
            <a:lvl5pPr marL="2057400" indent="-228600" defTabSz="339725" eaLnBrk="0" hangingPunct="0">
              <a:defRPr sz="300">
                <a:solidFill>
                  <a:schemeClr val="tx1"/>
                </a:solidFill>
                <a:latin typeface="Arial" charset="0"/>
                <a:ea typeface="ＭＳ Ｐゴシック" charset="0"/>
              </a:defRPr>
            </a:lvl5pPr>
            <a:lvl6pPr marL="2514600" indent="-228600" defTabSz="339725" eaLnBrk="0" fontAlgn="base" hangingPunct="0">
              <a:spcBef>
                <a:spcPct val="0"/>
              </a:spcBef>
              <a:spcAft>
                <a:spcPct val="0"/>
              </a:spcAft>
              <a:defRPr sz="300">
                <a:solidFill>
                  <a:schemeClr val="tx1"/>
                </a:solidFill>
                <a:latin typeface="Arial" charset="0"/>
                <a:ea typeface="ＭＳ Ｐゴシック" charset="0"/>
              </a:defRPr>
            </a:lvl6pPr>
            <a:lvl7pPr marL="2971800" indent="-228600" defTabSz="339725" eaLnBrk="0" fontAlgn="base" hangingPunct="0">
              <a:spcBef>
                <a:spcPct val="0"/>
              </a:spcBef>
              <a:spcAft>
                <a:spcPct val="0"/>
              </a:spcAft>
              <a:defRPr sz="300">
                <a:solidFill>
                  <a:schemeClr val="tx1"/>
                </a:solidFill>
                <a:latin typeface="Arial" charset="0"/>
                <a:ea typeface="ＭＳ Ｐゴシック" charset="0"/>
              </a:defRPr>
            </a:lvl7pPr>
            <a:lvl8pPr marL="3429000" indent="-228600" defTabSz="339725" eaLnBrk="0" fontAlgn="base" hangingPunct="0">
              <a:spcBef>
                <a:spcPct val="0"/>
              </a:spcBef>
              <a:spcAft>
                <a:spcPct val="0"/>
              </a:spcAft>
              <a:defRPr sz="300">
                <a:solidFill>
                  <a:schemeClr val="tx1"/>
                </a:solidFill>
                <a:latin typeface="Arial" charset="0"/>
                <a:ea typeface="ＭＳ Ｐゴシック" charset="0"/>
              </a:defRPr>
            </a:lvl8pPr>
            <a:lvl9pPr marL="3886200" indent="-228600" defTabSz="339725" eaLnBrk="0" fontAlgn="base" hangingPunct="0">
              <a:spcBef>
                <a:spcPct val="0"/>
              </a:spcBef>
              <a:spcAft>
                <a:spcPct val="0"/>
              </a:spcAft>
              <a:defRPr sz="300">
                <a:solidFill>
                  <a:schemeClr val="tx1"/>
                </a:solidFill>
                <a:latin typeface="Arial" charset="0"/>
                <a:ea typeface="ＭＳ Ｐゴシック" charset="0"/>
              </a:defRPr>
            </a:lvl9pPr>
          </a:lstStyle>
          <a:p>
            <a:pPr eaLnBrk="1" hangingPunct="1"/>
            <a:endParaRPr lang="en-US" sz="1600"/>
          </a:p>
        </p:txBody>
      </p:sp>
      <p:sp>
        <p:nvSpPr>
          <p:cNvPr id="2" name="TextBox 1"/>
          <p:cNvSpPr txBox="1"/>
          <p:nvPr/>
        </p:nvSpPr>
        <p:spPr>
          <a:xfrm>
            <a:off x="2580584" y="101640"/>
            <a:ext cx="32739685" cy="1107996"/>
          </a:xfrm>
          <a:prstGeom prst="rect">
            <a:avLst/>
          </a:prstGeom>
          <a:noFill/>
        </p:spPr>
        <p:txBody>
          <a:bodyPr wrap="square" rtlCol="0">
            <a:spAutoFit/>
          </a:bodyPr>
          <a:lstStyle/>
          <a:p>
            <a:pPr algn="ctr"/>
            <a:r>
              <a:rPr lang="en-US" dirty="0">
                <a:solidFill>
                  <a:schemeClr val="bg1"/>
                </a:solidFill>
                <a:latin typeface="Times New Roman" charset="0"/>
                <a:ea typeface="Times New Roman" charset="0"/>
                <a:cs typeface="Times New Roman" charset="0"/>
              </a:rPr>
              <a:t>Zoom Video Compression Using a Compressed Tensor Singular Value Decomposition</a:t>
            </a:r>
          </a:p>
        </p:txBody>
      </p:sp>
      <p:sp>
        <p:nvSpPr>
          <p:cNvPr id="3" name="TextBox 2"/>
          <p:cNvSpPr txBox="1"/>
          <p:nvPr/>
        </p:nvSpPr>
        <p:spPr>
          <a:xfrm>
            <a:off x="4004136" y="1167834"/>
            <a:ext cx="29892579" cy="830997"/>
          </a:xfrm>
          <a:prstGeom prst="rect">
            <a:avLst/>
          </a:prstGeom>
          <a:noFill/>
        </p:spPr>
        <p:txBody>
          <a:bodyPr wrap="square" rtlCol="0">
            <a:spAutoFit/>
          </a:bodyPr>
          <a:lstStyle/>
          <a:p>
            <a:pPr algn="ctr"/>
            <a:r>
              <a:rPr lang="en-US" sz="4800" dirty="0">
                <a:solidFill>
                  <a:schemeClr val="bg1"/>
                </a:solidFill>
                <a:latin typeface="Times New Roman" charset="0"/>
                <a:ea typeface="Times New Roman" charset="0"/>
                <a:cs typeface="Times New Roman" charset="0"/>
              </a:rPr>
              <a:t>Michael Thramann, Advisor: Misha Kilmer</a:t>
            </a:r>
          </a:p>
        </p:txBody>
      </p:sp>
      <p:sp>
        <p:nvSpPr>
          <p:cNvPr id="44" name="TextBox 43"/>
          <p:cNvSpPr txBox="1"/>
          <p:nvPr/>
        </p:nvSpPr>
        <p:spPr>
          <a:xfrm>
            <a:off x="4093013" y="1874625"/>
            <a:ext cx="29892579" cy="769441"/>
          </a:xfrm>
          <a:prstGeom prst="rect">
            <a:avLst/>
          </a:prstGeom>
          <a:noFill/>
        </p:spPr>
        <p:txBody>
          <a:bodyPr wrap="square" rtlCol="0">
            <a:spAutoFit/>
          </a:bodyPr>
          <a:lstStyle/>
          <a:p>
            <a:pPr algn="ctr"/>
            <a:r>
              <a:rPr lang="en-US" sz="4400" dirty="0">
                <a:solidFill>
                  <a:schemeClr val="bg1"/>
                </a:solidFill>
                <a:latin typeface="Times New Roman" charset="0"/>
                <a:ea typeface="Times New Roman" charset="0"/>
                <a:cs typeface="Times New Roman" charset="0"/>
              </a:rPr>
              <a:t>Tufts University, Department of Mathematics</a:t>
            </a:r>
          </a:p>
        </p:txBody>
      </p:sp>
      <p:pic>
        <p:nvPicPr>
          <p:cNvPr id="1037" name="Picture 13" descr="ttp://communications.tufts.edu/wp-content/uploads/sas-horiz-lockup-white.png">
            <a:hlinkClick r:id="" action="ppaction://hlinkshowjump?jump=firstslide"/>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041" y="1447057"/>
            <a:ext cx="7053943" cy="103440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19984" y="2909029"/>
            <a:ext cx="22173408" cy="17651850"/>
          </a:xfrm>
          <a:prstGeom prst="rect">
            <a:avLst/>
          </a:prstGeom>
        </p:spPr>
      </p:pic>
    </p:spTree>
    <p:extLst>
      <p:ext uri="{BB962C8B-B14F-4D97-AF65-F5344CB8AC3E}">
        <p14:creationId xmlns:p14="http://schemas.microsoft.com/office/powerpoint/2010/main" val="119573945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68ABD"/>
        </a:solidFill>
        <a:effectLst/>
      </p:bgPr>
    </p:bg>
    <p:spTree>
      <p:nvGrpSpPr>
        <p:cNvPr id="1" name=""/>
        <p:cNvGrpSpPr/>
        <p:nvPr/>
      </p:nvGrpSpPr>
      <p:grpSpPr>
        <a:xfrm>
          <a:off x="0" y="0"/>
          <a:ext cx="0" cy="0"/>
          <a:chOff x="0" y="0"/>
          <a:chExt cx="0" cy="0"/>
        </a:xfrm>
      </p:grpSpPr>
      <p:sp>
        <p:nvSpPr>
          <p:cNvPr id="81" name="Text Box 142"/>
          <p:cNvSpPr txBox="1">
            <a:spLocks noChangeArrowheads="1"/>
          </p:cNvSpPr>
          <p:nvPr/>
        </p:nvSpPr>
        <p:spPr bwMode="auto">
          <a:xfrm>
            <a:off x="11910274" y="18612850"/>
            <a:ext cx="279677" cy="396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139321" tIns="69659" rIns="139321" bIns="69659">
            <a:spAutoFit/>
          </a:bodyPr>
          <a:lstStyle>
            <a:lvl1pPr defTabSz="339725" eaLnBrk="0" hangingPunct="0">
              <a:defRPr sz="300">
                <a:solidFill>
                  <a:schemeClr val="tx1"/>
                </a:solidFill>
                <a:latin typeface="Arial" charset="0"/>
                <a:ea typeface="ＭＳ Ｐゴシック" charset="0"/>
                <a:cs typeface="ＭＳ Ｐゴシック" charset="0"/>
              </a:defRPr>
            </a:lvl1pPr>
            <a:lvl2pPr marL="742950" indent="-285750" defTabSz="339725" eaLnBrk="0" hangingPunct="0">
              <a:defRPr sz="300">
                <a:solidFill>
                  <a:schemeClr val="tx1"/>
                </a:solidFill>
                <a:latin typeface="Arial" charset="0"/>
                <a:ea typeface="ＭＳ Ｐゴシック" charset="0"/>
              </a:defRPr>
            </a:lvl2pPr>
            <a:lvl3pPr marL="1143000" indent="-228600" defTabSz="339725" eaLnBrk="0" hangingPunct="0">
              <a:defRPr sz="300">
                <a:solidFill>
                  <a:schemeClr val="tx1"/>
                </a:solidFill>
                <a:latin typeface="Arial" charset="0"/>
                <a:ea typeface="ＭＳ Ｐゴシック" charset="0"/>
              </a:defRPr>
            </a:lvl3pPr>
            <a:lvl4pPr marL="1600200" indent="-228600" defTabSz="339725" eaLnBrk="0" hangingPunct="0">
              <a:defRPr sz="300">
                <a:solidFill>
                  <a:schemeClr val="tx1"/>
                </a:solidFill>
                <a:latin typeface="Arial" charset="0"/>
                <a:ea typeface="ＭＳ Ｐゴシック" charset="0"/>
              </a:defRPr>
            </a:lvl4pPr>
            <a:lvl5pPr marL="2057400" indent="-228600" defTabSz="339725" eaLnBrk="0" hangingPunct="0">
              <a:defRPr sz="300">
                <a:solidFill>
                  <a:schemeClr val="tx1"/>
                </a:solidFill>
                <a:latin typeface="Arial" charset="0"/>
                <a:ea typeface="ＭＳ Ｐゴシック" charset="0"/>
              </a:defRPr>
            </a:lvl5pPr>
            <a:lvl6pPr marL="2514600" indent="-228600" defTabSz="339725" eaLnBrk="0" fontAlgn="base" hangingPunct="0">
              <a:spcBef>
                <a:spcPct val="0"/>
              </a:spcBef>
              <a:spcAft>
                <a:spcPct val="0"/>
              </a:spcAft>
              <a:defRPr sz="300">
                <a:solidFill>
                  <a:schemeClr val="tx1"/>
                </a:solidFill>
                <a:latin typeface="Arial" charset="0"/>
                <a:ea typeface="ＭＳ Ｐゴシック" charset="0"/>
              </a:defRPr>
            </a:lvl6pPr>
            <a:lvl7pPr marL="2971800" indent="-228600" defTabSz="339725" eaLnBrk="0" fontAlgn="base" hangingPunct="0">
              <a:spcBef>
                <a:spcPct val="0"/>
              </a:spcBef>
              <a:spcAft>
                <a:spcPct val="0"/>
              </a:spcAft>
              <a:defRPr sz="300">
                <a:solidFill>
                  <a:schemeClr val="tx1"/>
                </a:solidFill>
                <a:latin typeface="Arial" charset="0"/>
                <a:ea typeface="ＭＳ Ｐゴシック" charset="0"/>
              </a:defRPr>
            </a:lvl7pPr>
            <a:lvl8pPr marL="3429000" indent="-228600" defTabSz="339725" eaLnBrk="0" fontAlgn="base" hangingPunct="0">
              <a:spcBef>
                <a:spcPct val="0"/>
              </a:spcBef>
              <a:spcAft>
                <a:spcPct val="0"/>
              </a:spcAft>
              <a:defRPr sz="300">
                <a:solidFill>
                  <a:schemeClr val="tx1"/>
                </a:solidFill>
                <a:latin typeface="Arial" charset="0"/>
                <a:ea typeface="ＭＳ Ｐゴシック" charset="0"/>
              </a:defRPr>
            </a:lvl8pPr>
            <a:lvl9pPr marL="3886200" indent="-228600" defTabSz="339725" eaLnBrk="0" fontAlgn="base" hangingPunct="0">
              <a:spcBef>
                <a:spcPct val="0"/>
              </a:spcBef>
              <a:spcAft>
                <a:spcPct val="0"/>
              </a:spcAft>
              <a:defRPr sz="300">
                <a:solidFill>
                  <a:schemeClr val="tx1"/>
                </a:solidFill>
                <a:latin typeface="Arial" charset="0"/>
                <a:ea typeface="ＭＳ Ｐゴシック" charset="0"/>
              </a:defRPr>
            </a:lvl9pPr>
          </a:lstStyle>
          <a:p>
            <a:pPr eaLnBrk="1" hangingPunct="1"/>
            <a:endParaRPr lang="en-US" sz="1600"/>
          </a:p>
        </p:txBody>
      </p:sp>
      <p:sp>
        <p:nvSpPr>
          <p:cNvPr id="2" name="TextBox 1"/>
          <p:cNvSpPr txBox="1"/>
          <p:nvPr/>
        </p:nvSpPr>
        <p:spPr>
          <a:xfrm>
            <a:off x="2580584" y="101640"/>
            <a:ext cx="32739685" cy="1107996"/>
          </a:xfrm>
          <a:prstGeom prst="rect">
            <a:avLst/>
          </a:prstGeom>
          <a:noFill/>
        </p:spPr>
        <p:txBody>
          <a:bodyPr wrap="square" rtlCol="0">
            <a:spAutoFit/>
          </a:bodyPr>
          <a:lstStyle/>
          <a:p>
            <a:pPr algn="ctr"/>
            <a:r>
              <a:rPr lang="en-US" dirty="0">
                <a:solidFill>
                  <a:schemeClr val="bg1"/>
                </a:solidFill>
                <a:latin typeface="Times New Roman" charset="0"/>
                <a:ea typeface="Times New Roman" charset="0"/>
                <a:cs typeface="Times New Roman" charset="0"/>
              </a:rPr>
              <a:t>Zoom Video Compression Using a Compressed Tensor Singular Value Decomposition</a:t>
            </a:r>
          </a:p>
        </p:txBody>
      </p:sp>
      <p:sp>
        <p:nvSpPr>
          <p:cNvPr id="3" name="TextBox 2"/>
          <p:cNvSpPr txBox="1"/>
          <p:nvPr/>
        </p:nvSpPr>
        <p:spPr>
          <a:xfrm>
            <a:off x="4004136" y="1167834"/>
            <a:ext cx="29892579" cy="830997"/>
          </a:xfrm>
          <a:prstGeom prst="rect">
            <a:avLst/>
          </a:prstGeom>
          <a:noFill/>
        </p:spPr>
        <p:txBody>
          <a:bodyPr wrap="square" rtlCol="0">
            <a:spAutoFit/>
          </a:bodyPr>
          <a:lstStyle/>
          <a:p>
            <a:pPr algn="ctr"/>
            <a:r>
              <a:rPr lang="en-US" sz="4800" dirty="0">
                <a:solidFill>
                  <a:schemeClr val="bg1"/>
                </a:solidFill>
                <a:latin typeface="Times New Roman" charset="0"/>
                <a:ea typeface="Times New Roman" charset="0"/>
                <a:cs typeface="Times New Roman" charset="0"/>
              </a:rPr>
              <a:t>Michael Thramann, Advisor: Misha Kilmer</a:t>
            </a:r>
          </a:p>
        </p:txBody>
      </p:sp>
      <p:sp>
        <p:nvSpPr>
          <p:cNvPr id="44" name="TextBox 43"/>
          <p:cNvSpPr txBox="1"/>
          <p:nvPr/>
        </p:nvSpPr>
        <p:spPr>
          <a:xfrm>
            <a:off x="4093013" y="1874625"/>
            <a:ext cx="29892579" cy="769441"/>
          </a:xfrm>
          <a:prstGeom prst="rect">
            <a:avLst/>
          </a:prstGeom>
          <a:noFill/>
        </p:spPr>
        <p:txBody>
          <a:bodyPr wrap="square" rtlCol="0">
            <a:spAutoFit/>
          </a:bodyPr>
          <a:lstStyle/>
          <a:p>
            <a:pPr algn="ctr"/>
            <a:r>
              <a:rPr lang="en-US" sz="4400" dirty="0">
                <a:solidFill>
                  <a:schemeClr val="bg1"/>
                </a:solidFill>
                <a:latin typeface="Times New Roman" charset="0"/>
                <a:ea typeface="Times New Roman" charset="0"/>
                <a:cs typeface="Times New Roman" charset="0"/>
              </a:rPr>
              <a:t>Tufts University, Department of Mathematics</a:t>
            </a:r>
          </a:p>
        </p:txBody>
      </p:sp>
      <p:pic>
        <p:nvPicPr>
          <p:cNvPr id="1037" name="Picture 13" descr="ttp://communications.tufts.edu/wp-content/uploads/sas-horiz-lockup-white.png">
            <a:hlinkClick r:id="" action="ppaction://hlinkshowjump?jump=firstslide"/>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66041" y="1447057"/>
            <a:ext cx="7053943" cy="1034404"/>
          </a:xfrm>
          <a:prstGeom prst="rect">
            <a:avLst/>
          </a:prstGeom>
          <a:noFill/>
          <a:extLst>
            <a:ext uri="{909E8E84-426E-40DD-AFC4-6F175D3DCCD1}">
              <a14:hiddenFill xmlns:a14="http://schemas.microsoft.com/office/drawing/2010/main">
                <a:solidFill>
                  <a:srgbClr val="FFFFFF"/>
                </a:solidFill>
              </a14:hiddenFill>
            </a:ext>
          </a:extLst>
        </p:spPr>
      </p:pic>
      <p:pic>
        <p:nvPicPr>
          <p:cNvPr id="7" name="original.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2"/>
          <a:stretch>
            <a:fillRect/>
          </a:stretch>
        </p:blipFill>
        <p:spPr>
          <a:xfrm>
            <a:off x="2580584" y="2909029"/>
            <a:ext cx="11023600" cy="8699500"/>
          </a:xfrm>
          <a:prstGeom prst="rect">
            <a:avLst/>
          </a:prstGeom>
        </p:spPr>
      </p:pic>
      <p:pic>
        <p:nvPicPr>
          <p:cNvPr id="8" name="original5063.mov">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13"/>
          <a:stretch>
            <a:fillRect/>
          </a:stretch>
        </p:blipFill>
        <p:spPr>
          <a:xfrm>
            <a:off x="17039876" y="2974907"/>
            <a:ext cx="11023600" cy="8699500"/>
          </a:xfrm>
          <a:prstGeom prst="rect">
            <a:avLst/>
          </a:prstGeom>
        </p:spPr>
      </p:pic>
      <p:pic>
        <p:nvPicPr>
          <p:cNvPr id="9" name="original2644.mov">
            <a:hlinkClick r:id="" action="ppaction://media"/>
          </p:cNvPr>
          <p:cNvPicPr>
            <a:picLocks noChangeAspect="1"/>
          </p:cNvPicPr>
          <p:nvPr>
            <a:videoFile r:link="rId6"/>
            <p:extLst>
              <p:ext uri="{DAA4B4D4-6D71-4841-9C94-3DE7FCFB9230}">
                <p14:media xmlns:p14="http://schemas.microsoft.com/office/powerpoint/2010/main" r:embed="rId5"/>
              </p:ext>
            </p:extLst>
          </p:nvPr>
        </p:nvPicPr>
        <p:blipFill>
          <a:blip r:embed="rId14"/>
          <a:stretch>
            <a:fillRect/>
          </a:stretch>
        </p:blipFill>
        <p:spPr>
          <a:xfrm>
            <a:off x="2580584" y="12005249"/>
            <a:ext cx="11023600" cy="8699500"/>
          </a:xfrm>
          <a:prstGeom prst="rect">
            <a:avLst/>
          </a:prstGeom>
        </p:spPr>
      </p:pic>
      <p:pic>
        <p:nvPicPr>
          <p:cNvPr id="10" name="original0971.mov">
            <a:hlinkClick r:id="" action="ppaction://media"/>
          </p:cNvPr>
          <p:cNvPicPr>
            <a:picLocks noChangeAspect="1"/>
          </p:cNvPicPr>
          <p:nvPr>
            <a:videoFile r:link="rId8"/>
            <p:extLst>
              <p:ext uri="{DAA4B4D4-6D71-4841-9C94-3DE7FCFB9230}">
                <p14:media xmlns:p14="http://schemas.microsoft.com/office/powerpoint/2010/main" r:embed="rId7"/>
              </p:ext>
            </p:extLst>
          </p:nvPr>
        </p:nvPicPr>
        <p:blipFill>
          <a:blip r:embed="rId15"/>
          <a:stretch>
            <a:fillRect/>
          </a:stretch>
        </p:blipFill>
        <p:spPr>
          <a:xfrm>
            <a:off x="17039876" y="12005249"/>
            <a:ext cx="11023600" cy="8699500"/>
          </a:xfrm>
          <a:prstGeom prst="rect">
            <a:avLst/>
          </a:prstGeom>
        </p:spPr>
      </p:pic>
      <p:sp>
        <p:nvSpPr>
          <p:cNvPr id="11" name="TextBox 10"/>
          <p:cNvSpPr txBox="1"/>
          <p:nvPr/>
        </p:nvSpPr>
        <p:spPr>
          <a:xfrm>
            <a:off x="29844977" y="9421070"/>
            <a:ext cx="7283669" cy="2308324"/>
          </a:xfrm>
          <a:prstGeom prst="rect">
            <a:avLst/>
          </a:prstGeom>
          <a:noFill/>
        </p:spPr>
        <p:txBody>
          <a:bodyPr wrap="square" rtlCol="0">
            <a:spAutoFit/>
          </a:bodyPr>
          <a:lstStyle/>
          <a:p>
            <a:r>
              <a:rPr lang="en-US" sz="3600" dirty="0">
                <a:solidFill>
                  <a:schemeClr val="bg1"/>
                </a:solidFill>
                <a:latin typeface="Times New Roman" charset="0"/>
                <a:ea typeface="Times New Roman" charset="0"/>
                <a:cs typeface="Times New Roman" charset="0"/>
              </a:rPr>
              <a:t>Top Left: Original Video</a:t>
            </a:r>
          </a:p>
          <a:p>
            <a:r>
              <a:rPr lang="en-US" sz="3600" dirty="0">
                <a:solidFill>
                  <a:schemeClr val="bg1"/>
                </a:solidFill>
                <a:latin typeface="Times New Roman" charset="0"/>
                <a:ea typeface="Times New Roman" charset="0"/>
                <a:cs typeface="Times New Roman" charset="0"/>
              </a:rPr>
              <a:t>Top Right: 49.37% savings</a:t>
            </a:r>
          </a:p>
          <a:p>
            <a:r>
              <a:rPr lang="en-US" sz="3600" dirty="0">
                <a:solidFill>
                  <a:schemeClr val="bg1"/>
                </a:solidFill>
                <a:latin typeface="Times New Roman" charset="0"/>
                <a:ea typeface="Times New Roman" charset="0"/>
                <a:cs typeface="Times New Roman" charset="0"/>
              </a:rPr>
              <a:t>Bottom Left: 73.56% savings</a:t>
            </a:r>
          </a:p>
          <a:p>
            <a:r>
              <a:rPr lang="en-US" sz="3600" dirty="0">
                <a:solidFill>
                  <a:schemeClr val="bg1"/>
                </a:solidFill>
                <a:latin typeface="Times New Roman" charset="0"/>
                <a:ea typeface="Times New Roman" charset="0"/>
                <a:cs typeface="Times New Roman" charset="0"/>
              </a:rPr>
              <a:t>Bottom Right: 90.29% savings </a:t>
            </a:r>
          </a:p>
        </p:txBody>
      </p:sp>
    </p:spTree>
    <p:extLst>
      <p:ext uri="{BB962C8B-B14F-4D97-AF65-F5344CB8AC3E}">
        <p14:creationId xmlns:p14="http://schemas.microsoft.com/office/powerpoint/2010/main" val="201001948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06" fill="hold"/>
                                        <p:tgtEl>
                                          <p:spTgt spid="7"/>
                                        </p:tgtEl>
                                      </p:cBhvr>
                                    </p:cmd>
                                  </p:childTnLst>
                                </p:cTn>
                              </p:par>
                            </p:childTnLst>
                          </p:cTn>
                        </p:par>
                        <p:par>
                          <p:cTn id="7" fill="hold">
                            <p:stCondLst>
                              <p:cond delay="7606"/>
                            </p:stCondLst>
                            <p:childTnLst>
                              <p:par>
                                <p:cTn id="8" presetID="1" presetClass="mediacall" presetSubtype="0" fill="hold" nodeType="afterEffect">
                                  <p:stCondLst>
                                    <p:cond delay="0"/>
                                  </p:stCondLst>
                                  <p:childTnLst>
                                    <p:cmd type="call" cmd="playFrom(0.0)">
                                      <p:cBhvr>
                                        <p:cTn id="9" dur="7606" fill="hold"/>
                                        <p:tgtEl>
                                          <p:spTgt spid="8"/>
                                        </p:tgtEl>
                                      </p:cBhvr>
                                    </p:cmd>
                                  </p:childTnLst>
                                </p:cTn>
                              </p:par>
                            </p:childTnLst>
                          </p:cTn>
                        </p:par>
                        <p:par>
                          <p:cTn id="10" fill="hold">
                            <p:stCondLst>
                              <p:cond delay="15212"/>
                            </p:stCondLst>
                            <p:childTnLst>
                              <p:par>
                                <p:cTn id="11" presetID="1" presetClass="mediacall" presetSubtype="0" fill="hold" nodeType="afterEffect">
                                  <p:stCondLst>
                                    <p:cond delay="0"/>
                                  </p:stCondLst>
                                  <p:childTnLst>
                                    <p:cmd type="call" cmd="playFrom(0.0)">
                                      <p:cBhvr>
                                        <p:cTn id="12" dur="7606" fill="hold"/>
                                        <p:tgtEl>
                                          <p:spTgt spid="9"/>
                                        </p:tgtEl>
                                      </p:cBhvr>
                                    </p:cmd>
                                  </p:childTnLst>
                                </p:cTn>
                              </p:par>
                            </p:childTnLst>
                          </p:cTn>
                        </p:par>
                        <p:par>
                          <p:cTn id="13" fill="hold">
                            <p:stCondLst>
                              <p:cond delay="22818"/>
                            </p:stCondLst>
                            <p:childTnLst>
                              <p:par>
                                <p:cTn id="14" presetID="1" presetClass="mediacall" presetSubtype="0" fill="hold" nodeType="afterEffect">
                                  <p:stCondLst>
                                    <p:cond delay="0"/>
                                  </p:stCondLst>
                                  <p:childTnLst>
                                    <p:cmd type="call" cmd="playFrom(0.0)">
                                      <p:cBhvr>
                                        <p:cTn id="15" dur="760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repeatCount="indefinite" fill="hold" display="0">
                  <p:stCondLst>
                    <p:cond delay="indefinite"/>
                  </p:stCondLst>
                </p:cTn>
                <p:tgtEl>
                  <p:spTgt spid="7"/>
                </p:tgtEl>
              </p:cMediaNode>
            </p:video>
            <p:seq concurrent="1" nextAc="seek">
              <p:cTn id="17" restart="whenNotActive" fill="hold" evtFilter="cancelBubble" nodeType="interactiveSeq">
                <p:stCondLst>
                  <p:cond evt="onClick" delay="0">
                    <p:tgtEl>
                      <p:spTgt spid="7"/>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7"/>
                                        </p:tgtEl>
                                      </p:cBhvr>
                                    </p:cmd>
                                  </p:childTnLst>
                                </p:cTn>
                              </p:par>
                            </p:childTnLst>
                          </p:cTn>
                        </p:par>
                      </p:childTnLst>
                    </p:cTn>
                  </p:par>
                </p:childTnLst>
              </p:cTn>
              <p:nextCondLst>
                <p:cond evt="onClick" delay="0">
                  <p:tgtEl>
                    <p:spTgt spid="7"/>
                  </p:tgtEl>
                </p:cond>
              </p:nextCondLst>
            </p:seq>
            <p:video>
              <p:cMediaNode vol="80000">
                <p:cTn id="22" repeatCount="indefinite" fill="hold" display="0">
                  <p:stCondLst>
                    <p:cond delay="indefinite"/>
                  </p:stCondLst>
                </p:cTn>
                <p:tgtEl>
                  <p:spTgt spid="8"/>
                </p:tgtEl>
              </p:cMediaNode>
            </p:video>
            <p:seq concurrent="1" nextAc="seek">
              <p:cTn id="23" restart="whenNotActive" fill="hold" evtFilter="cancelBubble" nodeType="interactiveSeq">
                <p:stCondLst>
                  <p:cond evt="onClick" delay="0">
                    <p:tgtEl>
                      <p:spTgt spid="8"/>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8"/>
                                        </p:tgtEl>
                                      </p:cBhvr>
                                    </p:cmd>
                                  </p:childTnLst>
                                </p:cTn>
                              </p:par>
                            </p:childTnLst>
                          </p:cTn>
                        </p:par>
                      </p:childTnLst>
                    </p:cTn>
                  </p:par>
                </p:childTnLst>
              </p:cTn>
              <p:nextCondLst>
                <p:cond evt="onClick" delay="0">
                  <p:tgtEl>
                    <p:spTgt spid="8"/>
                  </p:tgtEl>
                </p:cond>
              </p:nextCondLst>
            </p:seq>
            <p:video>
              <p:cMediaNode vol="80000">
                <p:cTn id="28" repeatCount="indefinite" fill="hold" display="0">
                  <p:stCondLst>
                    <p:cond delay="indefinite"/>
                  </p:stCondLst>
                </p:cTn>
                <p:tgtEl>
                  <p:spTgt spid="9"/>
                </p:tgtEl>
              </p:cMediaNode>
            </p:video>
            <p:seq concurrent="1" nextAc="seek">
              <p:cTn id="29" restart="whenNotActive" fill="hold" evtFilter="cancelBubble" nodeType="interactiveSeq">
                <p:stCondLst>
                  <p:cond evt="onClick" delay="0">
                    <p:tgtEl>
                      <p:spTgt spid="9"/>
                    </p:tgtEl>
                  </p:cond>
                </p:stCondLst>
                <p:endSync evt="end" delay="0">
                  <p:rtn val="all"/>
                </p:endSync>
                <p:childTnLst>
                  <p:par>
                    <p:cTn id="30" fill="hold">
                      <p:stCondLst>
                        <p:cond delay="0"/>
                      </p:stCondLst>
                      <p:childTnLst>
                        <p:par>
                          <p:cTn id="31" fill="hold">
                            <p:stCondLst>
                              <p:cond delay="0"/>
                            </p:stCondLst>
                            <p:childTnLst>
                              <p:par>
                                <p:cTn id="32" presetID="2" presetClass="mediacall" presetSubtype="0" fill="hold" nodeType="clickEffect">
                                  <p:stCondLst>
                                    <p:cond delay="0"/>
                                  </p:stCondLst>
                                  <p:childTnLst>
                                    <p:cmd type="call" cmd="togglePause">
                                      <p:cBhvr>
                                        <p:cTn id="33" dur="1" fill="hold"/>
                                        <p:tgtEl>
                                          <p:spTgt spid="9"/>
                                        </p:tgtEl>
                                      </p:cBhvr>
                                    </p:cmd>
                                  </p:childTnLst>
                                </p:cTn>
                              </p:par>
                            </p:childTnLst>
                          </p:cTn>
                        </p:par>
                      </p:childTnLst>
                    </p:cTn>
                  </p:par>
                </p:childTnLst>
              </p:cTn>
              <p:nextCondLst>
                <p:cond evt="onClick" delay="0">
                  <p:tgtEl>
                    <p:spTgt spid="9"/>
                  </p:tgtEl>
                </p:cond>
              </p:nextCondLst>
            </p:seq>
            <p:video>
              <p:cMediaNode vol="80000">
                <p:cTn id="34" repeatCount="indefinite" fill="hold" display="0">
                  <p:stCondLst>
                    <p:cond delay="indefinite"/>
                  </p:stCondLst>
                </p:cTn>
                <p:tgtEl>
                  <p:spTgt spid="10"/>
                </p:tgtEl>
              </p:cMediaNode>
            </p:video>
            <p:seq concurrent="1" nextAc="seek">
              <p:cTn id="35" restart="whenNotActive" fill="hold" evtFilter="cancelBubble" nodeType="interactiveSeq">
                <p:stCondLst>
                  <p:cond evt="onClick" delay="0">
                    <p:tgtEl>
                      <p:spTgt spid="10"/>
                    </p:tgtEl>
                  </p:cond>
                </p:stCondLst>
                <p:endSync evt="end" delay="0">
                  <p:rtn val="all"/>
                </p:endSync>
                <p:childTnLst>
                  <p:par>
                    <p:cTn id="36" fill="hold">
                      <p:stCondLst>
                        <p:cond delay="0"/>
                      </p:stCondLst>
                      <p:childTnLst>
                        <p:par>
                          <p:cTn id="37" fill="hold">
                            <p:stCondLst>
                              <p:cond delay="0"/>
                            </p:stCondLst>
                            <p:childTnLst>
                              <p:par>
                                <p:cTn id="38" presetID="2" presetClass="mediacall" presetSubtype="0" fill="hold" nodeType="clickEffect">
                                  <p:stCondLst>
                                    <p:cond delay="0"/>
                                  </p:stCondLst>
                                  <p:childTnLst>
                                    <p:cmd type="call" cmd="togglePause">
                                      <p:cBhvr>
                                        <p:cTn id="39"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68ABD"/>
        </a:solidFill>
        <a:effectLst/>
      </p:bgPr>
    </p:bg>
    <p:spTree>
      <p:nvGrpSpPr>
        <p:cNvPr id="1" name=""/>
        <p:cNvGrpSpPr/>
        <p:nvPr/>
      </p:nvGrpSpPr>
      <p:grpSpPr>
        <a:xfrm>
          <a:off x="0" y="0"/>
          <a:ext cx="0" cy="0"/>
          <a:chOff x="0" y="0"/>
          <a:chExt cx="0" cy="0"/>
        </a:xfrm>
      </p:grpSpPr>
      <p:sp>
        <p:nvSpPr>
          <p:cNvPr id="81" name="Text Box 142"/>
          <p:cNvSpPr txBox="1">
            <a:spLocks noChangeArrowheads="1"/>
          </p:cNvSpPr>
          <p:nvPr/>
        </p:nvSpPr>
        <p:spPr bwMode="auto">
          <a:xfrm>
            <a:off x="11910274" y="18612850"/>
            <a:ext cx="279677" cy="396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139321" tIns="69659" rIns="139321" bIns="69659">
            <a:spAutoFit/>
          </a:bodyPr>
          <a:lstStyle>
            <a:lvl1pPr defTabSz="339725" eaLnBrk="0" hangingPunct="0">
              <a:defRPr sz="300">
                <a:solidFill>
                  <a:schemeClr val="tx1"/>
                </a:solidFill>
                <a:latin typeface="Arial" charset="0"/>
                <a:ea typeface="ＭＳ Ｐゴシック" charset="0"/>
                <a:cs typeface="ＭＳ Ｐゴシック" charset="0"/>
              </a:defRPr>
            </a:lvl1pPr>
            <a:lvl2pPr marL="742950" indent="-285750" defTabSz="339725" eaLnBrk="0" hangingPunct="0">
              <a:defRPr sz="300">
                <a:solidFill>
                  <a:schemeClr val="tx1"/>
                </a:solidFill>
                <a:latin typeface="Arial" charset="0"/>
                <a:ea typeface="ＭＳ Ｐゴシック" charset="0"/>
              </a:defRPr>
            </a:lvl2pPr>
            <a:lvl3pPr marL="1143000" indent="-228600" defTabSz="339725" eaLnBrk="0" hangingPunct="0">
              <a:defRPr sz="300">
                <a:solidFill>
                  <a:schemeClr val="tx1"/>
                </a:solidFill>
                <a:latin typeface="Arial" charset="0"/>
                <a:ea typeface="ＭＳ Ｐゴシック" charset="0"/>
              </a:defRPr>
            </a:lvl3pPr>
            <a:lvl4pPr marL="1600200" indent="-228600" defTabSz="339725" eaLnBrk="0" hangingPunct="0">
              <a:defRPr sz="300">
                <a:solidFill>
                  <a:schemeClr val="tx1"/>
                </a:solidFill>
                <a:latin typeface="Arial" charset="0"/>
                <a:ea typeface="ＭＳ Ｐゴシック" charset="0"/>
              </a:defRPr>
            </a:lvl4pPr>
            <a:lvl5pPr marL="2057400" indent="-228600" defTabSz="339725" eaLnBrk="0" hangingPunct="0">
              <a:defRPr sz="300">
                <a:solidFill>
                  <a:schemeClr val="tx1"/>
                </a:solidFill>
                <a:latin typeface="Arial" charset="0"/>
                <a:ea typeface="ＭＳ Ｐゴシック" charset="0"/>
              </a:defRPr>
            </a:lvl5pPr>
            <a:lvl6pPr marL="2514600" indent="-228600" defTabSz="339725" eaLnBrk="0" fontAlgn="base" hangingPunct="0">
              <a:spcBef>
                <a:spcPct val="0"/>
              </a:spcBef>
              <a:spcAft>
                <a:spcPct val="0"/>
              </a:spcAft>
              <a:defRPr sz="300">
                <a:solidFill>
                  <a:schemeClr val="tx1"/>
                </a:solidFill>
                <a:latin typeface="Arial" charset="0"/>
                <a:ea typeface="ＭＳ Ｐゴシック" charset="0"/>
              </a:defRPr>
            </a:lvl6pPr>
            <a:lvl7pPr marL="2971800" indent="-228600" defTabSz="339725" eaLnBrk="0" fontAlgn="base" hangingPunct="0">
              <a:spcBef>
                <a:spcPct val="0"/>
              </a:spcBef>
              <a:spcAft>
                <a:spcPct val="0"/>
              </a:spcAft>
              <a:defRPr sz="300">
                <a:solidFill>
                  <a:schemeClr val="tx1"/>
                </a:solidFill>
                <a:latin typeface="Arial" charset="0"/>
                <a:ea typeface="ＭＳ Ｐゴシック" charset="0"/>
              </a:defRPr>
            </a:lvl7pPr>
            <a:lvl8pPr marL="3429000" indent="-228600" defTabSz="339725" eaLnBrk="0" fontAlgn="base" hangingPunct="0">
              <a:spcBef>
                <a:spcPct val="0"/>
              </a:spcBef>
              <a:spcAft>
                <a:spcPct val="0"/>
              </a:spcAft>
              <a:defRPr sz="300">
                <a:solidFill>
                  <a:schemeClr val="tx1"/>
                </a:solidFill>
                <a:latin typeface="Arial" charset="0"/>
                <a:ea typeface="ＭＳ Ｐゴシック" charset="0"/>
              </a:defRPr>
            </a:lvl8pPr>
            <a:lvl9pPr marL="3886200" indent="-228600" defTabSz="339725" eaLnBrk="0" fontAlgn="base" hangingPunct="0">
              <a:spcBef>
                <a:spcPct val="0"/>
              </a:spcBef>
              <a:spcAft>
                <a:spcPct val="0"/>
              </a:spcAft>
              <a:defRPr sz="300">
                <a:solidFill>
                  <a:schemeClr val="tx1"/>
                </a:solidFill>
                <a:latin typeface="Arial" charset="0"/>
                <a:ea typeface="ＭＳ Ｐゴシック" charset="0"/>
              </a:defRPr>
            </a:lvl9pPr>
          </a:lstStyle>
          <a:p>
            <a:pPr eaLnBrk="1" hangingPunct="1"/>
            <a:endParaRPr lang="en-US" sz="1600"/>
          </a:p>
        </p:txBody>
      </p:sp>
      <p:sp>
        <p:nvSpPr>
          <p:cNvPr id="2" name="TextBox 1"/>
          <p:cNvSpPr txBox="1"/>
          <p:nvPr/>
        </p:nvSpPr>
        <p:spPr>
          <a:xfrm>
            <a:off x="2580584" y="101640"/>
            <a:ext cx="32739685" cy="1107996"/>
          </a:xfrm>
          <a:prstGeom prst="rect">
            <a:avLst/>
          </a:prstGeom>
          <a:noFill/>
        </p:spPr>
        <p:txBody>
          <a:bodyPr wrap="square" rtlCol="0">
            <a:spAutoFit/>
          </a:bodyPr>
          <a:lstStyle/>
          <a:p>
            <a:pPr algn="ctr"/>
            <a:r>
              <a:rPr lang="en-US" dirty="0">
                <a:solidFill>
                  <a:schemeClr val="bg1"/>
                </a:solidFill>
                <a:latin typeface="Times New Roman" charset="0"/>
                <a:ea typeface="Times New Roman" charset="0"/>
                <a:cs typeface="Times New Roman" charset="0"/>
              </a:rPr>
              <a:t>Zoom Video Compression Using a Compressed Tensor Singular Value Decomposition</a:t>
            </a:r>
          </a:p>
        </p:txBody>
      </p:sp>
      <p:sp>
        <p:nvSpPr>
          <p:cNvPr id="3" name="TextBox 2"/>
          <p:cNvSpPr txBox="1"/>
          <p:nvPr/>
        </p:nvSpPr>
        <p:spPr>
          <a:xfrm>
            <a:off x="4004136" y="1167834"/>
            <a:ext cx="29892579" cy="830997"/>
          </a:xfrm>
          <a:prstGeom prst="rect">
            <a:avLst/>
          </a:prstGeom>
          <a:noFill/>
        </p:spPr>
        <p:txBody>
          <a:bodyPr wrap="square" rtlCol="0">
            <a:spAutoFit/>
          </a:bodyPr>
          <a:lstStyle/>
          <a:p>
            <a:pPr algn="ctr"/>
            <a:r>
              <a:rPr lang="en-US" sz="4800" dirty="0">
                <a:solidFill>
                  <a:schemeClr val="bg1"/>
                </a:solidFill>
                <a:latin typeface="Times New Roman" charset="0"/>
                <a:ea typeface="Times New Roman" charset="0"/>
                <a:cs typeface="Times New Roman" charset="0"/>
              </a:rPr>
              <a:t>Michael Thramann, Advisor: Misha Kilmer</a:t>
            </a:r>
          </a:p>
        </p:txBody>
      </p:sp>
      <p:sp>
        <p:nvSpPr>
          <p:cNvPr id="44" name="TextBox 43"/>
          <p:cNvSpPr txBox="1"/>
          <p:nvPr/>
        </p:nvSpPr>
        <p:spPr>
          <a:xfrm>
            <a:off x="4093013" y="1874625"/>
            <a:ext cx="29892579" cy="769441"/>
          </a:xfrm>
          <a:prstGeom prst="rect">
            <a:avLst/>
          </a:prstGeom>
          <a:noFill/>
        </p:spPr>
        <p:txBody>
          <a:bodyPr wrap="square" rtlCol="0">
            <a:spAutoFit/>
          </a:bodyPr>
          <a:lstStyle/>
          <a:p>
            <a:pPr algn="ctr"/>
            <a:r>
              <a:rPr lang="en-US" sz="4400" dirty="0">
                <a:solidFill>
                  <a:schemeClr val="bg1"/>
                </a:solidFill>
                <a:latin typeface="Times New Roman" charset="0"/>
                <a:ea typeface="Times New Roman" charset="0"/>
                <a:cs typeface="Times New Roman" charset="0"/>
              </a:rPr>
              <a:t>Tufts University, Department of Mathematics</a:t>
            </a:r>
          </a:p>
        </p:txBody>
      </p:sp>
      <p:pic>
        <p:nvPicPr>
          <p:cNvPr id="1037" name="Picture 13" descr="ttp://communications.tufts.edu/wp-content/uploads/sas-horiz-lockup-white.png">
            <a:hlinkClick r:id="" action="ppaction://hlinkshowjump?jump=firstslide"/>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041" y="1447057"/>
            <a:ext cx="7053943" cy="103440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0840" y="2909029"/>
            <a:ext cx="24978139" cy="17539393"/>
          </a:xfrm>
          <a:prstGeom prst="rect">
            <a:avLst/>
          </a:prstGeom>
        </p:spPr>
      </p:pic>
    </p:spTree>
    <p:extLst>
      <p:ext uri="{BB962C8B-B14F-4D97-AF65-F5344CB8AC3E}">
        <p14:creationId xmlns:p14="http://schemas.microsoft.com/office/powerpoint/2010/main" val="3896479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68ABD"/>
        </a:solidFill>
        <a:effectLst/>
      </p:bgPr>
    </p:bg>
    <p:spTree>
      <p:nvGrpSpPr>
        <p:cNvPr id="1" name=""/>
        <p:cNvGrpSpPr/>
        <p:nvPr/>
      </p:nvGrpSpPr>
      <p:grpSpPr>
        <a:xfrm>
          <a:off x="0" y="0"/>
          <a:ext cx="0" cy="0"/>
          <a:chOff x="0" y="0"/>
          <a:chExt cx="0" cy="0"/>
        </a:xfrm>
      </p:grpSpPr>
      <p:sp>
        <p:nvSpPr>
          <p:cNvPr id="81" name="Text Box 142"/>
          <p:cNvSpPr txBox="1">
            <a:spLocks noChangeArrowheads="1"/>
          </p:cNvSpPr>
          <p:nvPr/>
        </p:nvSpPr>
        <p:spPr bwMode="auto">
          <a:xfrm>
            <a:off x="11910274" y="18612850"/>
            <a:ext cx="279677" cy="3966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lIns="139321" tIns="69659" rIns="139321" bIns="69659">
            <a:spAutoFit/>
          </a:bodyPr>
          <a:lstStyle>
            <a:lvl1pPr defTabSz="339725" eaLnBrk="0" hangingPunct="0">
              <a:defRPr sz="300">
                <a:solidFill>
                  <a:schemeClr val="tx1"/>
                </a:solidFill>
                <a:latin typeface="Arial" charset="0"/>
                <a:ea typeface="ＭＳ Ｐゴシック" charset="0"/>
                <a:cs typeface="ＭＳ Ｐゴシック" charset="0"/>
              </a:defRPr>
            </a:lvl1pPr>
            <a:lvl2pPr marL="742950" indent="-285750" defTabSz="339725" eaLnBrk="0" hangingPunct="0">
              <a:defRPr sz="300">
                <a:solidFill>
                  <a:schemeClr val="tx1"/>
                </a:solidFill>
                <a:latin typeface="Arial" charset="0"/>
                <a:ea typeface="ＭＳ Ｐゴシック" charset="0"/>
              </a:defRPr>
            </a:lvl2pPr>
            <a:lvl3pPr marL="1143000" indent="-228600" defTabSz="339725" eaLnBrk="0" hangingPunct="0">
              <a:defRPr sz="300">
                <a:solidFill>
                  <a:schemeClr val="tx1"/>
                </a:solidFill>
                <a:latin typeface="Arial" charset="0"/>
                <a:ea typeface="ＭＳ Ｐゴシック" charset="0"/>
              </a:defRPr>
            </a:lvl3pPr>
            <a:lvl4pPr marL="1600200" indent="-228600" defTabSz="339725" eaLnBrk="0" hangingPunct="0">
              <a:defRPr sz="300">
                <a:solidFill>
                  <a:schemeClr val="tx1"/>
                </a:solidFill>
                <a:latin typeface="Arial" charset="0"/>
                <a:ea typeface="ＭＳ Ｐゴシック" charset="0"/>
              </a:defRPr>
            </a:lvl4pPr>
            <a:lvl5pPr marL="2057400" indent="-228600" defTabSz="339725" eaLnBrk="0" hangingPunct="0">
              <a:defRPr sz="300">
                <a:solidFill>
                  <a:schemeClr val="tx1"/>
                </a:solidFill>
                <a:latin typeface="Arial" charset="0"/>
                <a:ea typeface="ＭＳ Ｐゴシック" charset="0"/>
              </a:defRPr>
            </a:lvl5pPr>
            <a:lvl6pPr marL="2514600" indent="-228600" defTabSz="339725" eaLnBrk="0" fontAlgn="base" hangingPunct="0">
              <a:spcBef>
                <a:spcPct val="0"/>
              </a:spcBef>
              <a:spcAft>
                <a:spcPct val="0"/>
              </a:spcAft>
              <a:defRPr sz="300">
                <a:solidFill>
                  <a:schemeClr val="tx1"/>
                </a:solidFill>
                <a:latin typeface="Arial" charset="0"/>
                <a:ea typeface="ＭＳ Ｐゴシック" charset="0"/>
              </a:defRPr>
            </a:lvl6pPr>
            <a:lvl7pPr marL="2971800" indent="-228600" defTabSz="339725" eaLnBrk="0" fontAlgn="base" hangingPunct="0">
              <a:spcBef>
                <a:spcPct val="0"/>
              </a:spcBef>
              <a:spcAft>
                <a:spcPct val="0"/>
              </a:spcAft>
              <a:defRPr sz="300">
                <a:solidFill>
                  <a:schemeClr val="tx1"/>
                </a:solidFill>
                <a:latin typeface="Arial" charset="0"/>
                <a:ea typeface="ＭＳ Ｐゴシック" charset="0"/>
              </a:defRPr>
            </a:lvl7pPr>
            <a:lvl8pPr marL="3429000" indent="-228600" defTabSz="339725" eaLnBrk="0" fontAlgn="base" hangingPunct="0">
              <a:spcBef>
                <a:spcPct val="0"/>
              </a:spcBef>
              <a:spcAft>
                <a:spcPct val="0"/>
              </a:spcAft>
              <a:defRPr sz="300">
                <a:solidFill>
                  <a:schemeClr val="tx1"/>
                </a:solidFill>
                <a:latin typeface="Arial" charset="0"/>
                <a:ea typeface="ＭＳ Ｐゴシック" charset="0"/>
              </a:defRPr>
            </a:lvl8pPr>
            <a:lvl9pPr marL="3886200" indent="-228600" defTabSz="339725" eaLnBrk="0" fontAlgn="base" hangingPunct="0">
              <a:spcBef>
                <a:spcPct val="0"/>
              </a:spcBef>
              <a:spcAft>
                <a:spcPct val="0"/>
              </a:spcAft>
              <a:defRPr sz="300">
                <a:solidFill>
                  <a:schemeClr val="tx1"/>
                </a:solidFill>
                <a:latin typeface="Arial" charset="0"/>
                <a:ea typeface="ＭＳ Ｐゴシック" charset="0"/>
              </a:defRPr>
            </a:lvl9pPr>
          </a:lstStyle>
          <a:p>
            <a:pPr eaLnBrk="1" hangingPunct="1"/>
            <a:endParaRPr lang="en-US" sz="1600"/>
          </a:p>
        </p:txBody>
      </p:sp>
      <p:sp>
        <p:nvSpPr>
          <p:cNvPr id="2" name="TextBox 1"/>
          <p:cNvSpPr txBox="1"/>
          <p:nvPr/>
        </p:nvSpPr>
        <p:spPr>
          <a:xfrm>
            <a:off x="2580584" y="101640"/>
            <a:ext cx="32739685" cy="1107996"/>
          </a:xfrm>
          <a:prstGeom prst="rect">
            <a:avLst/>
          </a:prstGeom>
          <a:noFill/>
        </p:spPr>
        <p:txBody>
          <a:bodyPr wrap="square" rtlCol="0">
            <a:spAutoFit/>
          </a:bodyPr>
          <a:lstStyle/>
          <a:p>
            <a:pPr algn="ctr"/>
            <a:r>
              <a:rPr lang="en-US" dirty="0">
                <a:solidFill>
                  <a:schemeClr val="bg1"/>
                </a:solidFill>
                <a:latin typeface="Times New Roman" charset="0"/>
                <a:ea typeface="Times New Roman" charset="0"/>
                <a:cs typeface="Times New Roman" charset="0"/>
              </a:rPr>
              <a:t>Zoom Video Compression Using a Compressed Tensor Singular Value Decomposition</a:t>
            </a:r>
          </a:p>
        </p:txBody>
      </p:sp>
      <p:sp>
        <p:nvSpPr>
          <p:cNvPr id="3" name="TextBox 2"/>
          <p:cNvSpPr txBox="1"/>
          <p:nvPr/>
        </p:nvSpPr>
        <p:spPr>
          <a:xfrm>
            <a:off x="4004136" y="1167834"/>
            <a:ext cx="29892579" cy="830997"/>
          </a:xfrm>
          <a:prstGeom prst="rect">
            <a:avLst/>
          </a:prstGeom>
          <a:noFill/>
        </p:spPr>
        <p:txBody>
          <a:bodyPr wrap="square" rtlCol="0">
            <a:spAutoFit/>
          </a:bodyPr>
          <a:lstStyle/>
          <a:p>
            <a:pPr algn="ctr"/>
            <a:r>
              <a:rPr lang="en-US" sz="4800" dirty="0">
                <a:solidFill>
                  <a:schemeClr val="bg1"/>
                </a:solidFill>
                <a:latin typeface="Times New Roman" charset="0"/>
                <a:ea typeface="Times New Roman" charset="0"/>
                <a:cs typeface="Times New Roman" charset="0"/>
              </a:rPr>
              <a:t>Michael Thramann, Advisor: Misha Kilmer</a:t>
            </a:r>
          </a:p>
        </p:txBody>
      </p:sp>
      <p:sp>
        <p:nvSpPr>
          <p:cNvPr id="44" name="TextBox 43"/>
          <p:cNvSpPr txBox="1"/>
          <p:nvPr/>
        </p:nvSpPr>
        <p:spPr>
          <a:xfrm>
            <a:off x="4093013" y="1874625"/>
            <a:ext cx="29892579" cy="769441"/>
          </a:xfrm>
          <a:prstGeom prst="rect">
            <a:avLst/>
          </a:prstGeom>
          <a:noFill/>
        </p:spPr>
        <p:txBody>
          <a:bodyPr wrap="square" rtlCol="0">
            <a:spAutoFit/>
          </a:bodyPr>
          <a:lstStyle/>
          <a:p>
            <a:pPr algn="ctr"/>
            <a:r>
              <a:rPr lang="en-US" sz="4400" dirty="0">
                <a:solidFill>
                  <a:schemeClr val="bg1"/>
                </a:solidFill>
                <a:latin typeface="Times New Roman" charset="0"/>
                <a:ea typeface="Times New Roman" charset="0"/>
                <a:cs typeface="Times New Roman" charset="0"/>
              </a:rPr>
              <a:t>Tufts University, Department of Mathematics</a:t>
            </a:r>
          </a:p>
        </p:txBody>
      </p:sp>
      <p:pic>
        <p:nvPicPr>
          <p:cNvPr id="1037" name="Picture 13" descr="ttp://communications.tufts.edu/wp-content/uploads/sas-horiz-lockup-white.png">
            <a:hlinkClick r:id="" action="ppaction://hlinkshowjump?jump=firstslide"/>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6041" y="1447057"/>
            <a:ext cx="7053943" cy="103440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hlinkClick r:id="rId4" action="ppaction://hlinksldjump"/>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0507" y="3309055"/>
            <a:ext cx="17396827" cy="15924876"/>
          </a:xfrm>
          <a:prstGeom prst="rect">
            <a:avLst/>
          </a:prstGeom>
        </p:spPr>
      </p:pic>
      <p:pic>
        <p:nvPicPr>
          <p:cNvPr id="8" name="Picture 7">
            <a:hlinkClick r:id="rId4" action="ppaction://hlinksldjump"/>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697902" y="3356633"/>
            <a:ext cx="17770807" cy="15877297"/>
          </a:xfrm>
          <a:prstGeom prst="rect">
            <a:avLst/>
          </a:prstGeom>
        </p:spPr>
      </p:pic>
    </p:spTree>
    <p:extLst>
      <p:ext uri="{BB962C8B-B14F-4D97-AF65-F5344CB8AC3E}">
        <p14:creationId xmlns:p14="http://schemas.microsoft.com/office/powerpoint/2010/main" val="171069386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1170</TotalTime>
  <Words>582</Words>
  <Application>Microsoft Macintosh PowerPoint</Application>
  <PresentationFormat>Custom</PresentationFormat>
  <Paragraphs>97</Paragraphs>
  <Slides>5</Slides>
  <Notes>5</Notes>
  <HiddenSlides>0</HiddenSlides>
  <MMClips>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ＭＳ Ｐゴシック</vt: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ePB employee</dc:creator>
  <cp:lastModifiedBy>Thramann, Michael L.</cp:lastModifiedBy>
  <cp:revision>24</cp:revision>
  <dcterms:created xsi:type="dcterms:W3CDTF">2017-08-28T19:07:22Z</dcterms:created>
  <dcterms:modified xsi:type="dcterms:W3CDTF">2018-06-28T19:46:41Z</dcterms:modified>
</cp:coreProperties>
</file>

<file path=docProps/thumbnail.jpeg>
</file>